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0" y="908720"/>
            <a:ext cx="9122118" cy="1143000"/>
          </a:xfrm>
        </p:spPr>
        <p:txBody>
          <a:bodyPr>
            <a:normAutofit fontScale="90000"/>
          </a:bodyPr>
          <a:lstStyle/>
          <a:p>
            <a:r>
              <a:rPr lang="it-IT" sz="5300" b="1" u="sng" dirty="0" smtClean="0">
                <a:solidFill>
                  <a:srgbClr val="00B050"/>
                </a:solidFill>
              </a:rPr>
              <a:t>«Stato avanzamento PSR italiani»</a:t>
            </a:r>
            <a:br>
              <a:rPr lang="it-IT" sz="5300" b="1" u="sng" dirty="0" smtClean="0">
                <a:solidFill>
                  <a:srgbClr val="00B050"/>
                </a:solidFill>
              </a:rPr>
            </a:br>
            <a:r>
              <a:rPr lang="it-IT" sz="3100" b="1" dirty="0" smtClean="0">
                <a:solidFill>
                  <a:srgbClr val="00B050"/>
                </a:solidFill>
              </a:rPr>
              <a:t>Report </a:t>
            </a:r>
            <a:r>
              <a:rPr lang="it-IT" sz="3100" b="1" dirty="0">
                <a:solidFill>
                  <a:srgbClr val="00B050"/>
                </a:solidFill>
              </a:rPr>
              <a:t>della Rete Rurale Nazionale al 31.12.2017</a:t>
            </a:r>
          </a:p>
        </p:txBody>
      </p:sp>
      <p:pic>
        <p:nvPicPr>
          <p:cNvPr id="2" name="Picture 2" descr="C:\Users\hp15\Desktop\Regione - lavori\Immagini varie presentazioni\forward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216" y="2520280"/>
            <a:ext cx="2780928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hp15\Desktop\Regione - lavori\loghi PSR2014_2020_AD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73216"/>
            <a:ext cx="8856984" cy="141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437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p15\Desktop\footer standard presentazio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99" y="0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hp15\Desktop\pag. 11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04" y="1084955"/>
            <a:ext cx="7542505" cy="5152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24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p15\Desktop\footer standard presentazio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99" y="0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hp15\Desktop\pag. 11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083" y="980728"/>
            <a:ext cx="7535547" cy="5266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581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p15\Desktop\footer standard presentazio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99" y="0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hp15\Desktop\pag.11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52" y="1124744"/>
            <a:ext cx="7352680" cy="512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45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p15\Desktop\footer standard presentazio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99" y="0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hp15\Desktop\pag. 11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" y="1103337"/>
            <a:ext cx="7583488" cy="513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0183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</Words>
  <Application>Microsoft Office PowerPoint</Application>
  <PresentationFormat>Presentazione su schermo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«Stato avanzamento PSR italiani» Report della Rete Rurale Nazionale al 31.12.2017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 avanzamento PSR al 31.12.2017</dc:title>
  <dc:creator>hp15</dc:creator>
  <cp:lastModifiedBy>hp15</cp:lastModifiedBy>
  <cp:revision>8</cp:revision>
  <dcterms:created xsi:type="dcterms:W3CDTF">2018-02-15T13:07:58Z</dcterms:created>
  <dcterms:modified xsi:type="dcterms:W3CDTF">2018-02-15T14:36:21Z</dcterms:modified>
</cp:coreProperties>
</file>