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2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3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4.xml" ContentType="application/vnd.openxmlformats-officedocument.presentationml.notesSlide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notesSlides/notesSlide5.xml" ContentType="application/vnd.openxmlformats-officedocument.presentationml.notesSlide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notesSlides/notesSlide6.xml" ContentType="application/vnd.openxmlformats-officedocument.presentationml.notesSlide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diagrams/data14.xml" ContentType="application/vnd.openxmlformats-officedocument.drawingml.diagramData+xml"/>
  <Override PartName="/ppt/diagrams/layout14.xml" ContentType="application/vnd.openxmlformats-officedocument.drawingml.diagramLayout+xml"/>
  <Override PartName="/ppt/diagrams/quickStyle14.xml" ContentType="application/vnd.openxmlformats-officedocument.drawingml.diagramStyle+xml"/>
  <Override PartName="/ppt/diagrams/colors14.xml" ContentType="application/vnd.openxmlformats-officedocument.drawingml.diagramColors+xml"/>
  <Override PartName="/ppt/diagrams/drawing14.xml" ContentType="application/vnd.ms-office.drawingml.diagramDrawing+xml"/>
  <Override PartName="/ppt/diagrams/data15.xml" ContentType="application/vnd.openxmlformats-officedocument.drawingml.diagramData+xml"/>
  <Override PartName="/ppt/diagrams/layout15.xml" ContentType="application/vnd.openxmlformats-officedocument.drawingml.diagramLayout+xml"/>
  <Override PartName="/ppt/diagrams/quickStyle15.xml" ContentType="application/vnd.openxmlformats-officedocument.drawingml.diagramStyle+xml"/>
  <Override PartName="/ppt/diagrams/colors15.xml" ContentType="application/vnd.openxmlformats-officedocument.drawingml.diagramColors+xml"/>
  <Override PartName="/ppt/diagrams/drawing15.xml" ContentType="application/vnd.ms-office.drawingml.diagramDrawing+xml"/>
  <Override PartName="/ppt/diagrams/data16.xml" ContentType="application/vnd.openxmlformats-officedocument.drawingml.diagramData+xml"/>
  <Override PartName="/ppt/diagrams/layout16.xml" ContentType="application/vnd.openxmlformats-officedocument.drawingml.diagramLayout+xml"/>
  <Override PartName="/ppt/diagrams/quickStyle16.xml" ContentType="application/vnd.openxmlformats-officedocument.drawingml.diagramStyle+xml"/>
  <Override PartName="/ppt/diagrams/colors16.xml" ContentType="application/vnd.openxmlformats-officedocument.drawingml.diagramColors+xml"/>
  <Override PartName="/ppt/diagrams/drawing16.xml" ContentType="application/vnd.ms-office.drawingml.diagramDrawing+xml"/>
  <Override PartName="/ppt/diagrams/data17.xml" ContentType="application/vnd.openxmlformats-officedocument.drawingml.diagramData+xml"/>
  <Override PartName="/ppt/diagrams/layout17.xml" ContentType="application/vnd.openxmlformats-officedocument.drawingml.diagramLayout+xml"/>
  <Override PartName="/ppt/diagrams/quickStyle17.xml" ContentType="application/vnd.openxmlformats-officedocument.drawingml.diagramStyle+xml"/>
  <Override PartName="/ppt/diagrams/colors17.xml" ContentType="application/vnd.openxmlformats-officedocument.drawingml.diagramColors+xml"/>
  <Override PartName="/ppt/diagrams/drawing17.xml" ContentType="application/vnd.ms-office.drawingml.diagramDrawing+xml"/>
  <Override PartName="/ppt/diagrams/data18.xml" ContentType="application/vnd.openxmlformats-officedocument.drawingml.diagramData+xml"/>
  <Override PartName="/ppt/diagrams/layout18.xml" ContentType="application/vnd.openxmlformats-officedocument.drawingml.diagramLayout+xml"/>
  <Override PartName="/ppt/diagrams/quickStyle18.xml" ContentType="application/vnd.openxmlformats-officedocument.drawingml.diagramStyle+xml"/>
  <Override PartName="/ppt/diagrams/colors18.xml" ContentType="application/vnd.openxmlformats-officedocument.drawingml.diagramColors+xml"/>
  <Override PartName="/ppt/diagrams/drawing18.xml" ContentType="application/vnd.ms-office.drawingml.diagramDrawing+xml"/>
  <Override PartName="/ppt/diagrams/data19.xml" ContentType="application/vnd.openxmlformats-officedocument.drawingml.diagramData+xml"/>
  <Override PartName="/ppt/diagrams/layout19.xml" ContentType="application/vnd.openxmlformats-officedocument.drawingml.diagramLayout+xml"/>
  <Override PartName="/ppt/diagrams/quickStyle19.xml" ContentType="application/vnd.openxmlformats-officedocument.drawingml.diagramStyle+xml"/>
  <Override PartName="/ppt/diagrams/colors19.xml" ContentType="application/vnd.openxmlformats-officedocument.drawingml.diagramColors+xml"/>
  <Override PartName="/ppt/diagrams/drawing19.xml" ContentType="application/vnd.ms-office.drawingml.diagramDrawing+xml"/>
  <Override PartName="/ppt/diagrams/data20.xml" ContentType="application/vnd.openxmlformats-officedocument.drawingml.diagramData+xml"/>
  <Override PartName="/ppt/diagrams/layout20.xml" ContentType="application/vnd.openxmlformats-officedocument.drawingml.diagramLayout+xml"/>
  <Override PartName="/ppt/diagrams/quickStyle20.xml" ContentType="application/vnd.openxmlformats-officedocument.drawingml.diagramStyle+xml"/>
  <Override PartName="/ppt/diagrams/colors20.xml" ContentType="application/vnd.openxmlformats-officedocument.drawingml.diagramColors+xml"/>
  <Override PartName="/ppt/diagrams/drawing20.xml" ContentType="application/vnd.ms-office.drawingml.diagramDrawing+xml"/>
  <Override PartName="/ppt/diagrams/data21.xml" ContentType="application/vnd.openxmlformats-officedocument.drawingml.diagramData+xml"/>
  <Override PartName="/ppt/diagrams/layout21.xml" ContentType="application/vnd.openxmlformats-officedocument.drawingml.diagramLayout+xml"/>
  <Override PartName="/ppt/diagrams/quickStyle21.xml" ContentType="application/vnd.openxmlformats-officedocument.drawingml.diagramStyle+xml"/>
  <Override PartName="/ppt/diagrams/colors21.xml" ContentType="application/vnd.openxmlformats-officedocument.drawingml.diagramColors+xml"/>
  <Override PartName="/ppt/diagrams/drawing21.xml" ContentType="application/vnd.ms-office.drawingml.diagramDrawing+xml"/>
  <Override PartName="/ppt/diagrams/data22.xml" ContentType="application/vnd.openxmlformats-officedocument.drawingml.diagramData+xml"/>
  <Override PartName="/ppt/diagrams/layout22.xml" ContentType="application/vnd.openxmlformats-officedocument.drawingml.diagramLayout+xml"/>
  <Override PartName="/ppt/diagrams/quickStyle22.xml" ContentType="application/vnd.openxmlformats-officedocument.drawingml.diagramStyle+xml"/>
  <Override PartName="/ppt/diagrams/colors22.xml" ContentType="application/vnd.openxmlformats-officedocument.drawingml.diagramColors+xml"/>
  <Override PartName="/ppt/diagrams/drawing22.xml" ContentType="application/vnd.ms-office.drawingml.diagramDrawing+xml"/>
  <Override PartName="/ppt/diagrams/data23.xml" ContentType="application/vnd.openxmlformats-officedocument.drawingml.diagramData+xml"/>
  <Override PartName="/ppt/diagrams/layout23.xml" ContentType="application/vnd.openxmlformats-officedocument.drawingml.diagramLayout+xml"/>
  <Override PartName="/ppt/diagrams/quickStyle23.xml" ContentType="application/vnd.openxmlformats-officedocument.drawingml.diagramStyle+xml"/>
  <Override PartName="/ppt/diagrams/colors23.xml" ContentType="application/vnd.openxmlformats-officedocument.drawingml.diagramColors+xml"/>
  <Override PartName="/ppt/diagrams/drawing23.xml" ContentType="application/vnd.ms-office.drawingml.diagramDrawing+xml"/>
  <Override PartName="/ppt/diagrams/data24.xml" ContentType="application/vnd.openxmlformats-officedocument.drawingml.diagramData+xml"/>
  <Override PartName="/ppt/diagrams/layout24.xml" ContentType="application/vnd.openxmlformats-officedocument.drawingml.diagramLayout+xml"/>
  <Override PartName="/ppt/diagrams/quickStyle24.xml" ContentType="application/vnd.openxmlformats-officedocument.drawingml.diagramStyle+xml"/>
  <Override PartName="/ppt/diagrams/colors24.xml" ContentType="application/vnd.openxmlformats-officedocument.drawingml.diagramColors+xml"/>
  <Override PartName="/ppt/diagrams/drawing24.xml" ContentType="application/vnd.ms-office.drawingml.diagramDrawing+xml"/>
  <Override PartName="/ppt/diagrams/data25.xml" ContentType="application/vnd.openxmlformats-officedocument.drawingml.diagramData+xml"/>
  <Override PartName="/ppt/diagrams/layout25.xml" ContentType="application/vnd.openxmlformats-officedocument.drawingml.diagramLayout+xml"/>
  <Override PartName="/ppt/diagrams/quickStyle25.xml" ContentType="application/vnd.openxmlformats-officedocument.drawingml.diagramStyle+xml"/>
  <Override PartName="/ppt/diagrams/colors25.xml" ContentType="application/vnd.openxmlformats-officedocument.drawingml.diagramColors+xml"/>
  <Override PartName="/ppt/diagrams/drawing25.xml" ContentType="application/vnd.ms-office.drawingml.diagramDrawing+xml"/>
  <Override PartName="/ppt/diagrams/data26.xml" ContentType="application/vnd.openxmlformats-officedocument.drawingml.diagramData+xml"/>
  <Override PartName="/ppt/diagrams/layout26.xml" ContentType="application/vnd.openxmlformats-officedocument.drawingml.diagramLayout+xml"/>
  <Override PartName="/ppt/diagrams/quickStyle26.xml" ContentType="application/vnd.openxmlformats-officedocument.drawingml.diagramStyle+xml"/>
  <Override PartName="/ppt/diagrams/colors26.xml" ContentType="application/vnd.openxmlformats-officedocument.drawingml.diagramColors+xml"/>
  <Override PartName="/ppt/diagrams/drawing26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7" r:id="rId1"/>
  </p:sldMasterIdLst>
  <p:notesMasterIdLst>
    <p:notesMasterId r:id="rId17"/>
  </p:notesMasterIdLst>
  <p:sldIdLst>
    <p:sldId id="281" r:id="rId2"/>
    <p:sldId id="283" r:id="rId3"/>
    <p:sldId id="256" r:id="rId4"/>
    <p:sldId id="285" r:id="rId5"/>
    <p:sldId id="286" r:id="rId6"/>
    <p:sldId id="287" r:id="rId7"/>
    <p:sldId id="288" r:id="rId8"/>
    <p:sldId id="289" r:id="rId9"/>
    <p:sldId id="261" r:id="rId10"/>
    <p:sldId id="290" r:id="rId11"/>
    <p:sldId id="291" r:id="rId12"/>
    <p:sldId id="268" r:id="rId13"/>
    <p:sldId id="259" r:id="rId14"/>
    <p:sldId id="292" r:id="rId15"/>
    <p:sldId id="293" r:id="rId16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00"/>
    <a:srgbClr val="A7D3FB"/>
    <a:srgbClr val="065A0A"/>
    <a:srgbClr val="16321B"/>
    <a:srgbClr val="35A6EB"/>
    <a:srgbClr val="D1B3CD"/>
    <a:srgbClr val="9FC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howGuides="1">
      <p:cViewPr varScale="1">
        <p:scale>
          <a:sx n="70" d="100"/>
          <a:sy n="70" d="100"/>
        </p:scale>
        <p:origin x="714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2B783DF-2E1A-44ED-B2B7-AAE01DBD000C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it-IT"/>
        </a:p>
      </dgm:t>
    </dgm:pt>
    <dgm:pt modelId="{B9D6DDD6-1DB1-47AC-A830-080D2F6E7FD1}">
      <dgm:prSet custT="1"/>
      <dgm:spPr>
        <a:solidFill>
          <a:schemeClr val="accent2"/>
        </a:solidFill>
      </dgm:spPr>
      <dgm:t>
        <a:bodyPr/>
        <a:lstStyle/>
        <a:p>
          <a:pPr algn="ctr" rtl="0"/>
          <a:r>
            <a:rPr lang="it-IT" sz="3200" b="1" dirty="0">
              <a:solidFill>
                <a:schemeClr val="tx1"/>
              </a:solidFill>
            </a:rPr>
            <a:t>Investimenti Agro Climatico Ambientali (ACA) 1/6</a:t>
          </a:r>
          <a:endParaRPr lang="it-IT" sz="3200" dirty="0">
            <a:solidFill>
              <a:schemeClr val="tx1"/>
            </a:solidFill>
          </a:endParaRPr>
        </a:p>
      </dgm:t>
    </dgm:pt>
    <dgm:pt modelId="{D5EA2813-1E49-40C7-BB80-F77A407D4668}" type="parTrans" cxnId="{6AA3AA9C-A29C-4D29-B929-FBC097C52387}">
      <dgm:prSet/>
      <dgm:spPr/>
      <dgm:t>
        <a:bodyPr/>
        <a:lstStyle/>
        <a:p>
          <a:endParaRPr lang="it-IT"/>
        </a:p>
      </dgm:t>
    </dgm:pt>
    <dgm:pt modelId="{880ECEB3-ADE2-4BF8-A3DC-09B2F1533D2E}" type="sibTrans" cxnId="{6AA3AA9C-A29C-4D29-B929-FBC097C52387}">
      <dgm:prSet/>
      <dgm:spPr/>
      <dgm:t>
        <a:bodyPr/>
        <a:lstStyle/>
        <a:p>
          <a:endParaRPr lang="it-IT"/>
        </a:p>
      </dgm:t>
    </dgm:pt>
    <dgm:pt modelId="{CEFB3900-EF58-42B4-B677-014ADDF22B6C}" type="pres">
      <dgm:prSet presAssocID="{82B783DF-2E1A-44ED-B2B7-AAE01DBD000C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it-IT"/>
        </a:p>
      </dgm:t>
    </dgm:pt>
    <dgm:pt modelId="{BC08C579-D4D0-463E-9E7B-BD5BA8E690E2}" type="pres">
      <dgm:prSet presAssocID="{B9D6DDD6-1DB1-47AC-A830-080D2F6E7FD1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it-IT"/>
        </a:p>
      </dgm:t>
    </dgm:pt>
  </dgm:ptLst>
  <dgm:cxnLst>
    <dgm:cxn modelId="{5F381240-2726-4E61-9E63-69C1122A92D8}" type="presOf" srcId="{82B783DF-2E1A-44ED-B2B7-AAE01DBD000C}" destId="{CEFB3900-EF58-42B4-B677-014ADDF22B6C}" srcOrd="0" destOrd="0" presId="urn:microsoft.com/office/officeart/2005/8/layout/vList2"/>
    <dgm:cxn modelId="{6AA3AA9C-A29C-4D29-B929-FBC097C52387}" srcId="{82B783DF-2E1A-44ED-B2B7-AAE01DBD000C}" destId="{B9D6DDD6-1DB1-47AC-A830-080D2F6E7FD1}" srcOrd="0" destOrd="0" parTransId="{D5EA2813-1E49-40C7-BB80-F77A407D4668}" sibTransId="{880ECEB3-ADE2-4BF8-A3DC-09B2F1533D2E}"/>
    <dgm:cxn modelId="{91E71750-A3D5-4CBA-B148-A3D3E2CED8B0}" type="presOf" srcId="{B9D6DDD6-1DB1-47AC-A830-080D2F6E7FD1}" destId="{BC08C579-D4D0-463E-9E7B-BD5BA8E690E2}" srcOrd="0" destOrd="0" presId="urn:microsoft.com/office/officeart/2005/8/layout/vList2"/>
    <dgm:cxn modelId="{71BE52C0-E1DB-4673-A33B-3773A46B2DF8}" type="presParOf" srcId="{CEFB3900-EF58-42B4-B677-014ADDF22B6C}" destId="{BC08C579-D4D0-463E-9E7B-BD5BA8E690E2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FA64B20D-8A8F-45A9-8A12-A87D183FA0C3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it-IT"/>
        </a:p>
      </dgm:t>
    </dgm:pt>
    <dgm:pt modelId="{3C6D5017-0854-4B89-942B-0388C3208651}">
      <dgm:prSet custT="1"/>
      <dgm:spPr>
        <a:noFill/>
        <a:ln w="12700" cap="flat" cmpd="sng" algn="ctr">
          <a:solidFill>
            <a:srgbClr val="ED7D31"/>
          </a:solidFill>
          <a:prstDash val="solid"/>
          <a:miter lim="800000"/>
        </a:ln>
        <a:effectLst/>
      </dgm:spPr>
      <dgm:t>
        <a:bodyPr spcFirstLastPara="0" vert="horz" wrap="square" lIns="351351" tIns="45720" rIns="45720" bIns="45720" numCol="1" spcCol="1270" anchor="ctr" anchorCtr="0"/>
        <a:lstStyle/>
        <a:p>
          <a:pPr marL="0" lvl="0" indent="0" algn="just" defTabSz="8001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it-IT" sz="1800" b="0" i="0" u="none" kern="1200" dirty="0">
              <a:solidFill>
                <a:prstClr val="black"/>
              </a:solidFill>
              <a:latin typeface="Calibri" panose="020F0502020204030204"/>
              <a:ea typeface="+mn-ea"/>
              <a:cs typeface="+mn-cs"/>
            </a:rPr>
            <a:t>29-Pagamento al fine di adottare e mantenere pratiche e metodi di produzione biologica</a:t>
          </a:r>
        </a:p>
      </dgm:t>
    </dgm:pt>
    <dgm:pt modelId="{19ABBA61-65AC-4613-951C-DE47A6BEB091}" type="parTrans" cxnId="{EB7569FF-927B-474B-9965-4D1C5DAEDEC1}">
      <dgm:prSet/>
      <dgm:spPr/>
      <dgm:t>
        <a:bodyPr/>
        <a:lstStyle/>
        <a:p>
          <a:endParaRPr lang="it-IT"/>
        </a:p>
      </dgm:t>
    </dgm:pt>
    <dgm:pt modelId="{ADEEF339-717A-423F-9569-50F9F864793F}" type="sibTrans" cxnId="{EB7569FF-927B-474B-9965-4D1C5DAEDEC1}">
      <dgm:prSet/>
      <dgm:spPr/>
      <dgm:t>
        <a:bodyPr/>
        <a:lstStyle/>
        <a:p>
          <a:endParaRPr lang="it-IT"/>
        </a:p>
      </dgm:t>
    </dgm:pt>
    <dgm:pt modelId="{7E7D82D7-0A2A-4976-9758-F08D0E4CE8EC}">
      <dgm:prSet custT="1"/>
      <dgm:spPr>
        <a:noFill/>
        <a:ln w="12700" cap="flat" cmpd="sng" algn="ctr">
          <a:solidFill>
            <a:srgbClr val="ED7D31"/>
          </a:solidFill>
          <a:prstDash val="solid"/>
          <a:miter lim="800000"/>
        </a:ln>
        <a:effectLst/>
      </dgm:spPr>
      <dgm:t>
        <a:bodyPr spcFirstLastPara="0" vert="horz" wrap="square" lIns="351351" tIns="45720" rIns="45720" bIns="45720" numCol="1" spcCol="1270" anchor="ctr" anchorCtr="0"/>
        <a:lstStyle/>
        <a:p>
          <a:pPr marL="0" lvl="0" indent="0" algn="just" defTabSz="8001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it-IT" sz="1800" b="0" i="0" u="none" kern="1200" dirty="0">
              <a:solidFill>
                <a:prstClr val="black"/>
              </a:solidFill>
              <a:latin typeface="Calibri" panose="020F0502020204030204"/>
              <a:ea typeface="+mn-ea"/>
              <a:cs typeface="+mn-cs"/>
            </a:rPr>
            <a:t>30-Benessere animale </a:t>
          </a:r>
        </a:p>
      </dgm:t>
    </dgm:pt>
    <dgm:pt modelId="{785DE759-600C-4FE6-9894-6A339A0B7550}" type="parTrans" cxnId="{A3838752-452D-4876-A916-949D84080765}">
      <dgm:prSet/>
      <dgm:spPr/>
      <dgm:t>
        <a:bodyPr/>
        <a:lstStyle/>
        <a:p>
          <a:endParaRPr lang="it-IT"/>
        </a:p>
      </dgm:t>
    </dgm:pt>
    <dgm:pt modelId="{EFB75A5E-C23A-4874-9761-183A7348DA20}" type="sibTrans" cxnId="{A3838752-452D-4876-A916-949D84080765}">
      <dgm:prSet/>
      <dgm:spPr/>
      <dgm:t>
        <a:bodyPr/>
        <a:lstStyle/>
        <a:p>
          <a:endParaRPr lang="it-IT"/>
        </a:p>
      </dgm:t>
    </dgm:pt>
    <dgm:pt modelId="{F01CC44F-0FCF-4499-9B25-74E32A019342}">
      <dgm:prSet custT="1"/>
      <dgm:spPr>
        <a:noFill/>
        <a:ln w="12700" cap="flat" cmpd="sng" algn="ctr">
          <a:solidFill>
            <a:srgbClr val="ED7D31"/>
          </a:solidFill>
          <a:prstDash val="solid"/>
          <a:miter lim="800000"/>
        </a:ln>
        <a:effectLst/>
      </dgm:spPr>
      <dgm:t>
        <a:bodyPr spcFirstLastPara="0" vert="horz" wrap="square" lIns="351351" tIns="45720" rIns="45720" bIns="45720" numCol="1" spcCol="1270" anchor="ctr" anchorCtr="0"/>
        <a:lstStyle/>
        <a:p>
          <a:r>
            <a:rPr lang="it-IT" sz="1800" b="0" i="0" u="none" dirty="0">
              <a:solidFill>
                <a:schemeClr val="tx1"/>
              </a:solidFill>
            </a:rPr>
            <a:t>ACA 26 - Ritiro seminativi dalla </a:t>
          </a:r>
          <a:r>
            <a:rPr lang="it-IT" sz="1800" b="0" i="0" u="none" dirty="0">
              <a:solidFill>
                <a:prstClr val="black"/>
              </a:solidFill>
              <a:latin typeface="Calibri" panose="020F0502020204030204"/>
              <a:ea typeface="+mn-ea"/>
              <a:cs typeface="+mn-cs"/>
            </a:rPr>
            <a:t>produzione</a:t>
          </a:r>
          <a:endParaRPr lang="it-IT" sz="1800" dirty="0"/>
        </a:p>
      </dgm:t>
    </dgm:pt>
    <dgm:pt modelId="{C0F39697-032D-455B-8669-991636996E88}" type="parTrans" cxnId="{23B4CC38-7572-4032-B819-9E0ADAA9D2BE}">
      <dgm:prSet/>
      <dgm:spPr/>
      <dgm:t>
        <a:bodyPr/>
        <a:lstStyle/>
        <a:p>
          <a:endParaRPr lang="it-IT"/>
        </a:p>
      </dgm:t>
    </dgm:pt>
    <dgm:pt modelId="{DA01514E-5820-40CF-9EFA-5A9E07775E0E}" type="sibTrans" cxnId="{23B4CC38-7572-4032-B819-9E0ADAA9D2BE}">
      <dgm:prSet/>
      <dgm:spPr>
        <a:noFill/>
        <a:ln w="12700" cap="flat" cmpd="sng" algn="ctr">
          <a:solidFill>
            <a:srgbClr val="ED7D31"/>
          </a:solidFill>
          <a:prstDash val="solid"/>
          <a:miter lim="800000"/>
        </a:ln>
        <a:effectLst/>
      </dgm:spPr>
      <dgm:t>
        <a:bodyPr/>
        <a:lstStyle/>
        <a:p>
          <a:endParaRPr lang="it-IT">
            <a:solidFill>
              <a:schemeClr val="tx1"/>
            </a:solidFill>
          </a:endParaRPr>
        </a:p>
      </dgm:t>
    </dgm:pt>
    <dgm:pt modelId="{CB29B0A6-91A7-4148-B70C-92E758D78894}">
      <dgm:prSet custT="1"/>
      <dgm:spPr>
        <a:noFill/>
        <a:ln w="12700" cap="flat" cmpd="sng" algn="ctr">
          <a:solidFill>
            <a:srgbClr val="ED7D31"/>
          </a:solidFill>
          <a:prstDash val="solid"/>
          <a:miter lim="800000"/>
        </a:ln>
        <a:effectLst/>
      </dgm:spPr>
      <dgm:t>
        <a:bodyPr spcFirstLastPara="0" vert="horz" wrap="square" lIns="351351" tIns="45720" rIns="45720" bIns="45720" numCol="1" spcCol="1270" anchor="ctr" anchorCtr="0"/>
        <a:lstStyle/>
        <a:p>
          <a:r>
            <a:rPr lang="it-IT" sz="1800" b="0" i="0" u="none" dirty="0">
              <a:solidFill>
                <a:schemeClr val="tx1"/>
              </a:solidFill>
            </a:rPr>
            <a:t>27-Pagamento per impegni silvoambientali e impegni in materia di clima</a:t>
          </a:r>
        </a:p>
      </dgm:t>
    </dgm:pt>
    <dgm:pt modelId="{E707E3E5-DA38-4440-B0DF-1C809CF5E8FB}" type="parTrans" cxnId="{E2C19E41-6E6F-4FCF-B8EC-F586ECE915C4}">
      <dgm:prSet/>
      <dgm:spPr/>
      <dgm:t>
        <a:bodyPr/>
        <a:lstStyle/>
        <a:p>
          <a:endParaRPr lang="it-IT"/>
        </a:p>
      </dgm:t>
    </dgm:pt>
    <dgm:pt modelId="{1626D0E6-41CF-4C77-86E2-F80884593EFF}" type="sibTrans" cxnId="{E2C19E41-6E6F-4FCF-B8EC-F586ECE915C4}">
      <dgm:prSet/>
      <dgm:spPr/>
      <dgm:t>
        <a:bodyPr/>
        <a:lstStyle/>
        <a:p>
          <a:endParaRPr lang="it-IT"/>
        </a:p>
      </dgm:t>
    </dgm:pt>
    <dgm:pt modelId="{FD545F9F-15AA-4F74-AC03-06DB15911360}">
      <dgm:prSet custT="1"/>
      <dgm:spPr>
        <a:noFill/>
        <a:ln w="12700" cap="flat" cmpd="sng" algn="ctr">
          <a:solidFill>
            <a:srgbClr val="ED7D31"/>
          </a:solidFill>
          <a:prstDash val="solid"/>
          <a:miter lim="800000"/>
        </a:ln>
        <a:effectLst/>
      </dgm:spPr>
      <dgm:t>
        <a:bodyPr spcFirstLastPara="0" vert="horz" wrap="square" lIns="351351" tIns="45720" rIns="45720" bIns="45720" numCol="1" spcCol="1270" anchor="ctr" anchorCtr="0"/>
        <a:lstStyle/>
        <a:p>
          <a:r>
            <a:rPr lang="it-IT" sz="1800" b="0" i="0" u="none" dirty="0">
              <a:solidFill>
                <a:schemeClr val="tx1"/>
              </a:solidFill>
            </a:rPr>
            <a:t>28-Sostegno per il mantenimento della </a:t>
          </a:r>
          <a:r>
            <a:rPr lang="it-IT" sz="1800" b="0" i="0" u="none" dirty="0">
              <a:solidFill>
                <a:prstClr val="black"/>
              </a:solidFill>
              <a:latin typeface="Calibri" panose="020F0502020204030204"/>
              <a:ea typeface="+mn-ea"/>
              <a:cs typeface="+mn-cs"/>
            </a:rPr>
            <a:t>forestazione</a:t>
          </a:r>
          <a:r>
            <a:rPr lang="it-IT" sz="1800" b="0" i="0" u="none" dirty="0">
              <a:solidFill>
                <a:schemeClr val="tx1"/>
              </a:solidFill>
            </a:rPr>
            <a:t>/imboschimento </a:t>
          </a:r>
          <a:endParaRPr lang="it-IT" sz="1800" dirty="0"/>
        </a:p>
      </dgm:t>
    </dgm:pt>
    <dgm:pt modelId="{18390830-E4CE-4322-9822-116F98CE8C68}" type="parTrans" cxnId="{AE90441C-2C5C-4E65-A992-5C76AB00D54B}">
      <dgm:prSet/>
      <dgm:spPr/>
      <dgm:t>
        <a:bodyPr/>
        <a:lstStyle/>
        <a:p>
          <a:endParaRPr lang="it-IT"/>
        </a:p>
      </dgm:t>
    </dgm:pt>
    <dgm:pt modelId="{A149BD7E-34F1-469E-87D8-07165DC8F5EE}" type="sibTrans" cxnId="{AE90441C-2C5C-4E65-A992-5C76AB00D54B}">
      <dgm:prSet/>
      <dgm:spPr/>
      <dgm:t>
        <a:bodyPr/>
        <a:lstStyle/>
        <a:p>
          <a:endParaRPr lang="it-IT"/>
        </a:p>
      </dgm:t>
    </dgm:pt>
    <dgm:pt modelId="{72E1C289-7E98-45FB-840F-CD8795A7B73D}">
      <dgm:prSet custT="1"/>
      <dgm:spPr>
        <a:noFill/>
        <a:ln w="12700" cap="flat" cmpd="sng" algn="ctr">
          <a:solidFill>
            <a:srgbClr val="ED7D31"/>
          </a:solidFill>
          <a:prstDash val="solid"/>
          <a:miter lim="800000"/>
        </a:ln>
        <a:effectLst/>
      </dgm:spPr>
      <dgm:t>
        <a:bodyPr spcFirstLastPara="0" vert="horz" wrap="square" lIns="351351" tIns="45720" rIns="45720" bIns="45720" numCol="1" spcCol="1270" anchor="ctr" anchorCtr="0"/>
        <a:lstStyle/>
        <a:p>
          <a:pPr marL="0" lvl="0" indent="0" algn="l" defTabSz="8001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it-IT" sz="1800" b="0" i="0" u="none" kern="1200" dirty="0">
              <a:solidFill>
                <a:schemeClr val="tx1"/>
              </a:solidFill>
              <a:latin typeface="Calibri" panose="020F0502020204030204"/>
              <a:ea typeface="+mn-ea"/>
              <a:cs typeface="+mn-cs"/>
            </a:rPr>
            <a:t>31-Sostegno</a:t>
          </a:r>
          <a:r>
            <a:rPr lang="it-IT" sz="1800" b="0" i="0" u="none" kern="1200" dirty="0">
              <a:solidFill>
                <a:schemeClr val="tx1"/>
              </a:solidFill>
            </a:rPr>
            <a:t> per la conservazione, l’uso e lo sviluppo sostenibili delle risorse genetiche forestali </a:t>
          </a:r>
          <a:endParaRPr lang="it-IT" sz="1800" b="0" i="0" u="none" kern="1200" dirty="0">
            <a:solidFill>
              <a:schemeClr val="tx1"/>
            </a:solidFill>
            <a:latin typeface="Calibri" panose="020F0502020204030204"/>
            <a:ea typeface="+mn-ea"/>
            <a:cs typeface="+mn-cs"/>
          </a:endParaRPr>
        </a:p>
      </dgm:t>
    </dgm:pt>
    <dgm:pt modelId="{D215ED0F-9250-4CA9-8265-5EC85ABD4CBB}" type="parTrans" cxnId="{07C97BC5-A8AF-48BF-A4BB-E22B25DA78B4}">
      <dgm:prSet/>
      <dgm:spPr/>
      <dgm:t>
        <a:bodyPr/>
        <a:lstStyle/>
        <a:p>
          <a:endParaRPr lang="it-IT"/>
        </a:p>
      </dgm:t>
    </dgm:pt>
    <dgm:pt modelId="{D4F246E0-80B9-4B9A-8637-718F31644955}" type="sibTrans" cxnId="{07C97BC5-A8AF-48BF-A4BB-E22B25DA78B4}">
      <dgm:prSet/>
      <dgm:spPr/>
      <dgm:t>
        <a:bodyPr/>
        <a:lstStyle/>
        <a:p>
          <a:endParaRPr lang="it-IT"/>
        </a:p>
      </dgm:t>
    </dgm:pt>
    <dgm:pt modelId="{249F4544-7D64-4719-BF2A-B169ED0917A6}" type="pres">
      <dgm:prSet presAssocID="{FA64B20D-8A8F-45A9-8A12-A87D183FA0C3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it-IT"/>
        </a:p>
      </dgm:t>
    </dgm:pt>
    <dgm:pt modelId="{20BF47C7-5AC5-4451-B128-22196451DD5D}" type="pres">
      <dgm:prSet presAssocID="{FA64B20D-8A8F-45A9-8A12-A87D183FA0C3}" presName="Name1" presStyleCnt="0"/>
      <dgm:spPr/>
    </dgm:pt>
    <dgm:pt modelId="{CEA732A2-27E3-4DB9-ACBA-2824091E7B33}" type="pres">
      <dgm:prSet presAssocID="{FA64B20D-8A8F-45A9-8A12-A87D183FA0C3}" presName="cycle" presStyleCnt="0"/>
      <dgm:spPr/>
    </dgm:pt>
    <dgm:pt modelId="{926AE495-2113-4181-A749-187CA9DDB4EC}" type="pres">
      <dgm:prSet presAssocID="{FA64B20D-8A8F-45A9-8A12-A87D183FA0C3}" presName="srcNode" presStyleLbl="node1" presStyleIdx="0" presStyleCnt="6"/>
      <dgm:spPr/>
    </dgm:pt>
    <dgm:pt modelId="{A432F85E-3D34-441E-8021-3A91A536D86A}" type="pres">
      <dgm:prSet presAssocID="{FA64B20D-8A8F-45A9-8A12-A87D183FA0C3}" presName="conn" presStyleLbl="parChTrans1D2" presStyleIdx="0" presStyleCnt="1"/>
      <dgm:spPr>
        <a:xfrm>
          <a:off x="-5506995" y="-843156"/>
          <a:ext cx="6556989" cy="6556989"/>
        </a:xfrm>
        <a:prstGeom prst="blockArc">
          <a:avLst>
            <a:gd name="adj1" fmla="val 18900000"/>
            <a:gd name="adj2" fmla="val 2700000"/>
            <a:gd name="adj3" fmla="val 329"/>
          </a:avLst>
        </a:prstGeom>
      </dgm:spPr>
      <dgm:t>
        <a:bodyPr/>
        <a:lstStyle/>
        <a:p>
          <a:endParaRPr lang="it-IT"/>
        </a:p>
      </dgm:t>
    </dgm:pt>
    <dgm:pt modelId="{3655C099-053E-4CEE-9397-5C96251B6377}" type="pres">
      <dgm:prSet presAssocID="{FA64B20D-8A8F-45A9-8A12-A87D183FA0C3}" presName="extraNode" presStyleLbl="node1" presStyleIdx="0" presStyleCnt="6"/>
      <dgm:spPr/>
    </dgm:pt>
    <dgm:pt modelId="{6BE37187-C71E-4C8C-8E47-9A665A78B6B5}" type="pres">
      <dgm:prSet presAssocID="{FA64B20D-8A8F-45A9-8A12-A87D183FA0C3}" presName="dstNode" presStyleLbl="node1" presStyleIdx="0" presStyleCnt="6"/>
      <dgm:spPr/>
    </dgm:pt>
    <dgm:pt modelId="{60EEF8B0-6FEA-4405-B6C0-82CF08A9EDC4}" type="pres">
      <dgm:prSet presAssocID="{F01CC44F-0FCF-4499-9B25-74E32A019342}" presName="text_1" presStyleLbl="node1" presStyleIdx="0" presStyleCnt="6">
        <dgm:presLayoutVars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it-IT"/>
        </a:p>
      </dgm:t>
    </dgm:pt>
    <dgm:pt modelId="{EDB9C65B-7228-4DA4-90F4-97B99AF2ED88}" type="pres">
      <dgm:prSet presAssocID="{F01CC44F-0FCF-4499-9B25-74E32A019342}" presName="accent_1" presStyleCnt="0"/>
      <dgm:spPr/>
    </dgm:pt>
    <dgm:pt modelId="{0DD7772F-CFC9-484C-85E5-D827080B97C1}" type="pres">
      <dgm:prSet presAssocID="{F01CC44F-0FCF-4499-9B25-74E32A019342}" presName="accentRepeatNode" presStyleLbl="solidFgAcc1" presStyleIdx="0" presStyleCnt="6"/>
      <dgm:spPr>
        <a:xfrm>
          <a:off x="70887" y="192391"/>
          <a:ext cx="640981" cy="640981"/>
        </a:xfrm>
        <a:prstGeom prst="ellipse">
          <a:avLst/>
        </a:prstGeom>
        <a:solidFill>
          <a:srgbClr val="FFC000">
            <a:lumMod val="40000"/>
            <a:lumOff val="60000"/>
          </a:srgbClr>
        </a:solidFill>
        <a:ln w="12700" cap="flat" cmpd="sng" algn="ctr">
          <a:solidFill>
            <a:srgbClr val="ED7D31"/>
          </a:solidFill>
          <a:prstDash val="solid"/>
          <a:miter lim="800000"/>
        </a:ln>
        <a:effectLst/>
      </dgm:spPr>
    </dgm:pt>
    <dgm:pt modelId="{615FE383-D1FE-4E40-B0C0-C06A419E6744}" type="pres">
      <dgm:prSet presAssocID="{CB29B0A6-91A7-4148-B70C-92E758D78894}" presName="text_2" presStyleLbl="node1" presStyleIdx="1" presStyleCnt="6">
        <dgm:presLayoutVars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it-IT"/>
        </a:p>
      </dgm:t>
    </dgm:pt>
    <dgm:pt modelId="{4161AA5A-0AE0-4961-BDB6-6F3F8CB11910}" type="pres">
      <dgm:prSet presAssocID="{CB29B0A6-91A7-4148-B70C-92E758D78894}" presName="accent_2" presStyleCnt="0"/>
      <dgm:spPr/>
    </dgm:pt>
    <dgm:pt modelId="{0329552A-BAB3-413D-8A46-646A9E9F4CB7}" type="pres">
      <dgm:prSet presAssocID="{CB29B0A6-91A7-4148-B70C-92E758D78894}" presName="accentRepeatNode" presStyleLbl="solidFgAcc1" presStyleIdx="1" presStyleCnt="6"/>
      <dgm:spPr>
        <a:xfrm>
          <a:off x="492687" y="961471"/>
          <a:ext cx="640981" cy="640981"/>
        </a:xfrm>
        <a:prstGeom prst="ellipse">
          <a:avLst/>
        </a:prstGeom>
        <a:solidFill>
          <a:srgbClr val="FFC000">
            <a:lumMod val="40000"/>
            <a:lumOff val="60000"/>
          </a:srgbClr>
        </a:solidFill>
        <a:ln w="12700" cap="flat" cmpd="sng" algn="ctr">
          <a:solidFill>
            <a:srgbClr val="ED7D31"/>
          </a:solidFill>
          <a:prstDash val="solid"/>
          <a:miter lim="800000"/>
        </a:ln>
        <a:effectLst/>
      </dgm:spPr>
    </dgm:pt>
    <dgm:pt modelId="{0A8F770F-238F-47F8-81C4-9F0C26A109A1}" type="pres">
      <dgm:prSet presAssocID="{FD545F9F-15AA-4F74-AC03-06DB15911360}" presName="text_3" presStyleLbl="node1" presStyleIdx="2" presStyleCnt="6">
        <dgm:presLayoutVars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it-IT"/>
        </a:p>
      </dgm:t>
    </dgm:pt>
    <dgm:pt modelId="{E4B83067-399C-42A8-A457-79308A486949}" type="pres">
      <dgm:prSet presAssocID="{FD545F9F-15AA-4F74-AC03-06DB15911360}" presName="accent_3" presStyleCnt="0"/>
      <dgm:spPr/>
    </dgm:pt>
    <dgm:pt modelId="{56A2DEE2-7915-4ACA-81FB-DDDCF5A05CD7}" type="pres">
      <dgm:prSet presAssocID="{FD545F9F-15AA-4F74-AC03-06DB15911360}" presName="accentRepeatNode" presStyleLbl="solidFgAcc1" presStyleIdx="2" presStyleCnt="6"/>
      <dgm:spPr>
        <a:xfrm>
          <a:off x="685566" y="1730551"/>
          <a:ext cx="640981" cy="640981"/>
        </a:xfrm>
        <a:prstGeom prst="ellipse">
          <a:avLst/>
        </a:prstGeom>
        <a:solidFill>
          <a:srgbClr val="92D050"/>
        </a:solidFill>
        <a:ln w="12700" cap="flat" cmpd="sng" algn="ctr">
          <a:solidFill>
            <a:srgbClr val="ED7D31"/>
          </a:solidFill>
          <a:prstDash val="solid"/>
          <a:miter lim="800000"/>
        </a:ln>
        <a:effectLst/>
      </dgm:spPr>
    </dgm:pt>
    <dgm:pt modelId="{FE64B665-0376-4649-A476-C8ED17B2FE4D}" type="pres">
      <dgm:prSet presAssocID="{3C6D5017-0854-4B89-942B-0388C3208651}" presName="text_4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E6ADC0C0-7A4B-4E01-9193-68392934D955}" type="pres">
      <dgm:prSet presAssocID="{3C6D5017-0854-4B89-942B-0388C3208651}" presName="accent_4" presStyleCnt="0"/>
      <dgm:spPr/>
    </dgm:pt>
    <dgm:pt modelId="{F8B0C62D-E468-416F-B63F-BC14A73F3B1E}" type="pres">
      <dgm:prSet presAssocID="{3C6D5017-0854-4B89-942B-0388C3208651}" presName="accentRepeatNode" presStyleLbl="solidFgAcc1" presStyleIdx="3" presStyleCnt="6"/>
      <dgm:spPr>
        <a:xfrm>
          <a:off x="78436" y="228191"/>
          <a:ext cx="761286" cy="761286"/>
        </a:xfrm>
        <a:prstGeom prst="ellipse">
          <a:avLst/>
        </a:prstGeom>
        <a:solidFill>
          <a:srgbClr val="92D050"/>
        </a:solidFill>
        <a:ln w="12700" cap="flat" cmpd="sng" algn="ctr">
          <a:solidFill>
            <a:srgbClr val="ED7D31"/>
          </a:solidFill>
          <a:prstDash val="solid"/>
          <a:miter lim="800000"/>
        </a:ln>
        <a:effectLst/>
      </dgm:spPr>
    </dgm:pt>
    <dgm:pt modelId="{1F0520F5-033E-4DB4-8421-BCE6EBB2197F}" type="pres">
      <dgm:prSet presAssocID="{7E7D82D7-0A2A-4976-9758-F08D0E4CE8EC}" presName="text_5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A83E1618-B79B-48A0-8705-F1876848365D}" type="pres">
      <dgm:prSet presAssocID="{7E7D82D7-0A2A-4976-9758-F08D0E4CE8EC}" presName="accent_5" presStyleCnt="0"/>
      <dgm:spPr/>
    </dgm:pt>
    <dgm:pt modelId="{BA57C67D-8229-49A5-AEC3-26993F4E888A}" type="pres">
      <dgm:prSet presAssocID="{7E7D82D7-0A2A-4976-9758-F08D0E4CE8EC}" presName="accentRepeatNode" presStyleLbl="solidFgAcc1" presStyleIdx="4" presStyleCnt="6"/>
      <dgm:spPr>
        <a:xfrm>
          <a:off x="514849" y="1141443"/>
          <a:ext cx="761286" cy="761286"/>
        </a:xfrm>
        <a:prstGeom prst="ellipse">
          <a:avLst/>
        </a:prstGeom>
        <a:solidFill>
          <a:srgbClr val="92D050"/>
        </a:solidFill>
        <a:ln w="12700" cap="flat" cmpd="sng" algn="ctr">
          <a:solidFill>
            <a:srgbClr val="ED7D31"/>
          </a:solidFill>
          <a:prstDash val="solid"/>
          <a:miter lim="800000"/>
        </a:ln>
        <a:effectLst/>
      </dgm:spPr>
    </dgm:pt>
    <dgm:pt modelId="{F6E12CD9-FADC-4429-9A31-458D8E5A41CC}" type="pres">
      <dgm:prSet presAssocID="{72E1C289-7E98-45FB-840F-CD8795A7B73D}" presName="text_6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E8E954CD-6E92-4B4E-A4E1-0380120A4F05}" type="pres">
      <dgm:prSet presAssocID="{72E1C289-7E98-45FB-840F-CD8795A7B73D}" presName="accent_6" presStyleCnt="0"/>
      <dgm:spPr/>
    </dgm:pt>
    <dgm:pt modelId="{03316533-A0E9-4F43-B8D4-2B1571DC8532}" type="pres">
      <dgm:prSet presAssocID="{72E1C289-7E98-45FB-840F-CD8795A7B73D}" presName="accentRepeatNode" presStyleLbl="solidFgAcc1" presStyleIdx="5" presStyleCnt="6"/>
      <dgm:spPr>
        <a:xfrm>
          <a:off x="70887" y="4037304"/>
          <a:ext cx="640981" cy="640981"/>
        </a:xfrm>
        <a:prstGeom prst="ellipse">
          <a:avLst/>
        </a:prstGeom>
        <a:solidFill>
          <a:srgbClr val="92D050"/>
        </a:solidFill>
        <a:ln w="12700" cap="flat" cmpd="sng" algn="ctr">
          <a:solidFill>
            <a:srgbClr val="ED7D31"/>
          </a:solidFill>
          <a:prstDash val="solid"/>
          <a:miter lim="800000"/>
        </a:ln>
        <a:effectLst/>
      </dgm:spPr>
    </dgm:pt>
  </dgm:ptLst>
  <dgm:cxnLst>
    <dgm:cxn modelId="{182A0579-BF00-43E6-8057-415F52EAEE6D}" type="presOf" srcId="{3C6D5017-0854-4B89-942B-0388C3208651}" destId="{FE64B665-0376-4649-A476-C8ED17B2FE4D}" srcOrd="0" destOrd="0" presId="urn:microsoft.com/office/officeart/2008/layout/VerticalCurvedList"/>
    <dgm:cxn modelId="{23B4CC38-7572-4032-B819-9E0ADAA9D2BE}" srcId="{FA64B20D-8A8F-45A9-8A12-A87D183FA0C3}" destId="{F01CC44F-0FCF-4499-9B25-74E32A019342}" srcOrd="0" destOrd="0" parTransId="{C0F39697-032D-455B-8669-991636996E88}" sibTransId="{DA01514E-5820-40CF-9EFA-5A9E07775E0E}"/>
    <dgm:cxn modelId="{E2C19E41-6E6F-4FCF-B8EC-F586ECE915C4}" srcId="{FA64B20D-8A8F-45A9-8A12-A87D183FA0C3}" destId="{CB29B0A6-91A7-4148-B70C-92E758D78894}" srcOrd="1" destOrd="0" parTransId="{E707E3E5-DA38-4440-B0DF-1C809CF5E8FB}" sibTransId="{1626D0E6-41CF-4C77-86E2-F80884593EFF}"/>
    <dgm:cxn modelId="{EB7569FF-927B-474B-9965-4D1C5DAEDEC1}" srcId="{FA64B20D-8A8F-45A9-8A12-A87D183FA0C3}" destId="{3C6D5017-0854-4B89-942B-0388C3208651}" srcOrd="3" destOrd="0" parTransId="{19ABBA61-65AC-4613-951C-DE47A6BEB091}" sibTransId="{ADEEF339-717A-423F-9569-50F9F864793F}"/>
    <dgm:cxn modelId="{07C97BC5-A8AF-48BF-A4BB-E22B25DA78B4}" srcId="{FA64B20D-8A8F-45A9-8A12-A87D183FA0C3}" destId="{72E1C289-7E98-45FB-840F-CD8795A7B73D}" srcOrd="5" destOrd="0" parTransId="{D215ED0F-9250-4CA9-8265-5EC85ABD4CBB}" sibTransId="{D4F246E0-80B9-4B9A-8637-718F31644955}"/>
    <dgm:cxn modelId="{0045906F-8EF6-4CA9-A513-9A469046AC6D}" type="presOf" srcId="{DA01514E-5820-40CF-9EFA-5A9E07775E0E}" destId="{A432F85E-3D34-441E-8021-3A91A536D86A}" srcOrd="0" destOrd="0" presId="urn:microsoft.com/office/officeart/2008/layout/VerticalCurvedList"/>
    <dgm:cxn modelId="{DD34F8B7-7F04-4F87-9B14-84BB786F0F4A}" type="presOf" srcId="{72E1C289-7E98-45FB-840F-CD8795A7B73D}" destId="{F6E12CD9-FADC-4429-9A31-458D8E5A41CC}" srcOrd="0" destOrd="0" presId="urn:microsoft.com/office/officeart/2008/layout/VerticalCurvedList"/>
    <dgm:cxn modelId="{A3838752-452D-4876-A916-949D84080765}" srcId="{FA64B20D-8A8F-45A9-8A12-A87D183FA0C3}" destId="{7E7D82D7-0A2A-4976-9758-F08D0E4CE8EC}" srcOrd="4" destOrd="0" parTransId="{785DE759-600C-4FE6-9894-6A339A0B7550}" sibTransId="{EFB75A5E-C23A-4874-9761-183A7348DA20}"/>
    <dgm:cxn modelId="{AE90441C-2C5C-4E65-A992-5C76AB00D54B}" srcId="{FA64B20D-8A8F-45A9-8A12-A87D183FA0C3}" destId="{FD545F9F-15AA-4F74-AC03-06DB15911360}" srcOrd="2" destOrd="0" parTransId="{18390830-E4CE-4322-9822-116F98CE8C68}" sibTransId="{A149BD7E-34F1-469E-87D8-07165DC8F5EE}"/>
    <dgm:cxn modelId="{428EA590-52D8-4052-AA61-1FAC1DF8DCB7}" type="presOf" srcId="{CB29B0A6-91A7-4148-B70C-92E758D78894}" destId="{615FE383-D1FE-4E40-B0C0-C06A419E6744}" srcOrd="0" destOrd="0" presId="urn:microsoft.com/office/officeart/2008/layout/VerticalCurvedList"/>
    <dgm:cxn modelId="{EFC6D4C7-93DA-4690-BE07-E9C298AA7F4D}" type="presOf" srcId="{F01CC44F-0FCF-4499-9B25-74E32A019342}" destId="{60EEF8B0-6FEA-4405-B6C0-82CF08A9EDC4}" srcOrd="0" destOrd="0" presId="urn:microsoft.com/office/officeart/2008/layout/VerticalCurvedList"/>
    <dgm:cxn modelId="{E749269F-4089-4613-AEB3-92ABC84965F5}" type="presOf" srcId="{7E7D82D7-0A2A-4976-9758-F08D0E4CE8EC}" destId="{1F0520F5-033E-4DB4-8421-BCE6EBB2197F}" srcOrd="0" destOrd="0" presId="urn:microsoft.com/office/officeart/2008/layout/VerticalCurvedList"/>
    <dgm:cxn modelId="{98E268AD-B4A7-415E-8FE7-224757A1BF72}" type="presOf" srcId="{FD545F9F-15AA-4F74-AC03-06DB15911360}" destId="{0A8F770F-238F-47F8-81C4-9F0C26A109A1}" srcOrd="0" destOrd="0" presId="urn:microsoft.com/office/officeart/2008/layout/VerticalCurvedList"/>
    <dgm:cxn modelId="{AD2E76BC-AB40-43B3-BC2C-C3E11DD60C53}" type="presOf" srcId="{FA64B20D-8A8F-45A9-8A12-A87D183FA0C3}" destId="{249F4544-7D64-4719-BF2A-B169ED0917A6}" srcOrd="0" destOrd="0" presId="urn:microsoft.com/office/officeart/2008/layout/VerticalCurvedList"/>
    <dgm:cxn modelId="{83E27ADA-3A1A-4497-A9DC-054D54F238F6}" type="presParOf" srcId="{249F4544-7D64-4719-BF2A-B169ED0917A6}" destId="{20BF47C7-5AC5-4451-B128-22196451DD5D}" srcOrd="0" destOrd="0" presId="urn:microsoft.com/office/officeart/2008/layout/VerticalCurvedList"/>
    <dgm:cxn modelId="{7665A179-80A3-46D3-9418-6D2AE160E84D}" type="presParOf" srcId="{20BF47C7-5AC5-4451-B128-22196451DD5D}" destId="{CEA732A2-27E3-4DB9-ACBA-2824091E7B33}" srcOrd="0" destOrd="0" presId="urn:microsoft.com/office/officeart/2008/layout/VerticalCurvedList"/>
    <dgm:cxn modelId="{F2CF1A93-1E6E-4832-A787-C41D702F7654}" type="presParOf" srcId="{CEA732A2-27E3-4DB9-ACBA-2824091E7B33}" destId="{926AE495-2113-4181-A749-187CA9DDB4EC}" srcOrd="0" destOrd="0" presId="urn:microsoft.com/office/officeart/2008/layout/VerticalCurvedList"/>
    <dgm:cxn modelId="{50508B90-A591-4BE6-B693-C1A45DBE192C}" type="presParOf" srcId="{CEA732A2-27E3-4DB9-ACBA-2824091E7B33}" destId="{A432F85E-3D34-441E-8021-3A91A536D86A}" srcOrd="1" destOrd="0" presId="urn:microsoft.com/office/officeart/2008/layout/VerticalCurvedList"/>
    <dgm:cxn modelId="{E7B60433-AD74-4508-9197-05FA1D00D323}" type="presParOf" srcId="{CEA732A2-27E3-4DB9-ACBA-2824091E7B33}" destId="{3655C099-053E-4CEE-9397-5C96251B6377}" srcOrd="2" destOrd="0" presId="urn:microsoft.com/office/officeart/2008/layout/VerticalCurvedList"/>
    <dgm:cxn modelId="{BFF4484E-BCE2-40F7-9004-AF4E3EC062A3}" type="presParOf" srcId="{CEA732A2-27E3-4DB9-ACBA-2824091E7B33}" destId="{6BE37187-C71E-4C8C-8E47-9A665A78B6B5}" srcOrd="3" destOrd="0" presId="urn:microsoft.com/office/officeart/2008/layout/VerticalCurvedList"/>
    <dgm:cxn modelId="{4575E9A9-4A19-4DFC-850B-DF15BF937AC9}" type="presParOf" srcId="{20BF47C7-5AC5-4451-B128-22196451DD5D}" destId="{60EEF8B0-6FEA-4405-B6C0-82CF08A9EDC4}" srcOrd="1" destOrd="0" presId="urn:microsoft.com/office/officeart/2008/layout/VerticalCurvedList"/>
    <dgm:cxn modelId="{30051CA2-F4B6-4404-8A00-A2BF4BE00C1D}" type="presParOf" srcId="{20BF47C7-5AC5-4451-B128-22196451DD5D}" destId="{EDB9C65B-7228-4DA4-90F4-97B99AF2ED88}" srcOrd="2" destOrd="0" presId="urn:microsoft.com/office/officeart/2008/layout/VerticalCurvedList"/>
    <dgm:cxn modelId="{45683FC6-D883-4E40-8789-385ED67F0590}" type="presParOf" srcId="{EDB9C65B-7228-4DA4-90F4-97B99AF2ED88}" destId="{0DD7772F-CFC9-484C-85E5-D827080B97C1}" srcOrd="0" destOrd="0" presId="urn:microsoft.com/office/officeart/2008/layout/VerticalCurvedList"/>
    <dgm:cxn modelId="{4D638E3A-B068-4678-9518-B0AA66A63389}" type="presParOf" srcId="{20BF47C7-5AC5-4451-B128-22196451DD5D}" destId="{615FE383-D1FE-4E40-B0C0-C06A419E6744}" srcOrd="3" destOrd="0" presId="urn:microsoft.com/office/officeart/2008/layout/VerticalCurvedList"/>
    <dgm:cxn modelId="{180DC2DE-3EC3-4021-9C49-0B194A59B809}" type="presParOf" srcId="{20BF47C7-5AC5-4451-B128-22196451DD5D}" destId="{4161AA5A-0AE0-4961-BDB6-6F3F8CB11910}" srcOrd="4" destOrd="0" presId="urn:microsoft.com/office/officeart/2008/layout/VerticalCurvedList"/>
    <dgm:cxn modelId="{2228AAE4-9D40-4C4B-AFA0-A6BF7A3E530C}" type="presParOf" srcId="{4161AA5A-0AE0-4961-BDB6-6F3F8CB11910}" destId="{0329552A-BAB3-413D-8A46-646A9E9F4CB7}" srcOrd="0" destOrd="0" presId="urn:microsoft.com/office/officeart/2008/layout/VerticalCurvedList"/>
    <dgm:cxn modelId="{8FFE5285-FD0A-4C1B-ACC9-83D54F88F263}" type="presParOf" srcId="{20BF47C7-5AC5-4451-B128-22196451DD5D}" destId="{0A8F770F-238F-47F8-81C4-9F0C26A109A1}" srcOrd="5" destOrd="0" presId="urn:microsoft.com/office/officeart/2008/layout/VerticalCurvedList"/>
    <dgm:cxn modelId="{6B817566-E870-469A-B03A-9946941D65D3}" type="presParOf" srcId="{20BF47C7-5AC5-4451-B128-22196451DD5D}" destId="{E4B83067-399C-42A8-A457-79308A486949}" srcOrd="6" destOrd="0" presId="urn:microsoft.com/office/officeart/2008/layout/VerticalCurvedList"/>
    <dgm:cxn modelId="{A20C8CCA-E3B6-487E-B3A2-FF19641A40F1}" type="presParOf" srcId="{E4B83067-399C-42A8-A457-79308A486949}" destId="{56A2DEE2-7915-4ACA-81FB-DDDCF5A05CD7}" srcOrd="0" destOrd="0" presId="urn:microsoft.com/office/officeart/2008/layout/VerticalCurvedList"/>
    <dgm:cxn modelId="{D4A05FF5-BF4A-4332-88DE-A23BC978318E}" type="presParOf" srcId="{20BF47C7-5AC5-4451-B128-22196451DD5D}" destId="{FE64B665-0376-4649-A476-C8ED17B2FE4D}" srcOrd="7" destOrd="0" presId="urn:microsoft.com/office/officeart/2008/layout/VerticalCurvedList"/>
    <dgm:cxn modelId="{0DA8703B-E7AB-4427-BDF8-6CF38FF66C13}" type="presParOf" srcId="{20BF47C7-5AC5-4451-B128-22196451DD5D}" destId="{E6ADC0C0-7A4B-4E01-9193-68392934D955}" srcOrd="8" destOrd="0" presId="urn:microsoft.com/office/officeart/2008/layout/VerticalCurvedList"/>
    <dgm:cxn modelId="{C8B9C3CE-A15C-493A-92B6-FB27511E93BE}" type="presParOf" srcId="{E6ADC0C0-7A4B-4E01-9193-68392934D955}" destId="{F8B0C62D-E468-416F-B63F-BC14A73F3B1E}" srcOrd="0" destOrd="0" presId="urn:microsoft.com/office/officeart/2008/layout/VerticalCurvedList"/>
    <dgm:cxn modelId="{CE185585-714A-4560-9611-CCE6D119E7AA}" type="presParOf" srcId="{20BF47C7-5AC5-4451-B128-22196451DD5D}" destId="{1F0520F5-033E-4DB4-8421-BCE6EBB2197F}" srcOrd="9" destOrd="0" presId="urn:microsoft.com/office/officeart/2008/layout/VerticalCurvedList"/>
    <dgm:cxn modelId="{3F228925-0C40-4E38-BE06-638624414B63}" type="presParOf" srcId="{20BF47C7-5AC5-4451-B128-22196451DD5D}" destId="{A83E1618-B79B-48A0-8705-F1876848365D}" srcOrd="10" destOrd="0" presId="urn:microsoft.com/office/officeart/2008/layout/VerticalCurvedList"/>
    <dgm:cxn modelId="{82031137-FBCC-46AC-B38F-4069EB0B0E7C}" type="presParOf" srcId="{A83E1618-B79B-48A0-8705-F1876848365D}" destId="{BA57C67D-8229-49A5-AEC3-26993F4E888A}" srcOrd="0" destOrd="0" presId="urn:microsoft.com/office/officeart/2008/layout/VerticalCurvedList"/>
    <dgm:cxn modelId="{21BF2020-D60B-43A6-8482-DEB204690AE9}" type="presParOf" srcId="{20BF47C7-5AC5-4451-B128-22196451DD5D}" destId="{F6E12CD9-FADC-4429-9A31-458D8E5A41CC}" srcOrd="11" destOrd="0" presId="urn:microsoft.com/office/officeart/2008/layout/VerticalCurvedList"/>
    <dgm:cxn modelId="{45EE2D1E-045D-4447-BED2-92677C50C745}" type="presParOf" srcId="{20BF47C7-5AC5-4451-B128-22196451DD5D}" destId="{E8E954CD-6E92-4B4E-A4E1-0380120A4F05}" srcOrd="12" destOrd="0" presId="urn:microsoft.com/office/officeart/2008/layout/VerticalCurvedList"/>
    <dgm:cxn modelId="{6DFF86ED-5C9F-4EF7-BE42-A32D8534FEAC}" type="presParOf" srcId="{E8E954CD-6E92-4B4E-A4E1-0380120A4F05}" destId="{03316533-A0E9-4F43-B8D4-2B1571DC8532}" srcOrd="0" destOrd="0" presId="urn:microsoft.com/office/officeart/2008/layout/VerticalCurvedList"/>
  </dgm:cxnLst>
  <dgm:bg>
    <a:noFill/>
  </dgm:bg>
  <dgm:whole>
    <a:ln>
      <a:solidFill>
        <a:schemeClr val="bg1"/>
      </a:solidFill>
    </a:ln>
  </dgm:whole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82B783DF-2E1A-44ED-B2B7-AAE01DBD000C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it-IT"/>
        </a:p>
      </dgm:t>
    </dgm:pt>
    <dgm:pt modelId="{B9D6DDD6-1DB1-47AC-A830-080D2F6E7FD1}">
      <dgm:prSet custT="1"/>
      <dgm:spPr>
        <a:solidFill>
          <a:schemeClr val="accent2"/>
        </a:solidFill>
      </dgm:spPr>
      <dgm:t>
        <a:bodyPr/>
        <a:lstStyle/>
        <a:p>
          <a:pPr algn="ctr" rtl="0"/>
          <a:r>
            <a:rPr lang="it-IT" sz="3200" b="1" dirty="0">
              <a:solidFill>
                <a:schemeClr val="tx1"/>
              </a:solidFill>
            </a:rPr>
            <a:t>Investimenti Agro Climatico Ambientali (ACA) 6/6</a:t>
          </a:r>
          <a:endParaRPr lang="it-IT" sz="3200" dirty="0">
            <a:solidFill>
              <a:schemeClr val="tx1"/>
            </a:solidFill>
          </a:endParaRPr>
        </a:p>
      </dgm:t>
    </dgm:pt>
    <dgm:pt modelId="{D5EA2813-1E49-40C7-BB80-F77A407D4668}" type="parTrans" cxnId="{6AA3AA9C-A29C-4D29-B929-FBC097C52387}">
      <dgm:prSet/>
      <dgm:spPr/>
      <dgm:t>
        <a:bodyPr/>
        <a:lstStyle/>
        <a:p>
          <a:endParaRPr lang="it-IT"/>
        </a:p>
      </dgm:t>
    </dgm:pt>
    <dgm:pt modelId="{880ECEB3-ADE2-4BF8-A3DC-09B2F1533D2E}" type="sibTrans" cxnId="{6AA3AA9C-A29C-4D29-B929-FBC097C52387}">
      <dgm:prSet/>
      <dgm:spPr/>
      <dgm:t>
        <a:bodyPr/>
        <a:lstStyle/>
        <a:p>
          <a:endParaRPr lang="it-IT"/>
        </a:p>
      </dgm:t>
    </dgm:pt>
    <dgm:pt modelId="{CEFB3900-EF58-42B4-B677-014ADDF22B6C}" type="pres">
      <dgm:prSet presAssocID="{82B783DF-2E1A-44ED-B2B7-AAE01DBD000C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it-IT"/>
        </a:p>
      </dgm:t>
    </dgm:pt>
    <dgm:pt modelId="{BC08C579-D4D0-463E-9E7B-BD5BA8E690E2}" type="pres">
      <dgm:prSet presAssocID="{B9D6DDD6-1DB1-47AC-A830-080D2F6E7FD1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it-IT"/>
        </a:p>
      </dgm:t>
    </dgm:pt>
  </dgm:ptLst>
  <dgm:cxnLst>
    <dgm:cxn modelId="{5F381240-2726-4E61-9E63-69C1122A92D8}" type="presOf" srcId="{82B783DF-2E1A-44ED-B2B7-AAE01DBD000C}" destId="{CEFB3900-EF58-42B4-B677-014ADDF22B6C}" srcOrd="0" destOrd="0" presId="urn:microsoft.com/office/officeart/2005/8/layout/vList2"/>
    <dgm:cxn modelId="{6AA3AA9C-A29C-4D29-B929-FBC097C52387}" srcId="{82B783DF-2E1A-44ED-B2B7-AAE01DBD000C}" destId="{B9D6DDD6-1DB1-47AC-A830-080D2F6E7FD1}" srcOrd="0" destOrd="0" parTransId="{D5EA2813-1E49-40C7-BB80-F77A407D4668}" sibTransId="{880ECEB3-ADE2-4BF8-A3DC-09B2F1533D2E}"/>
    <dgm:cxn modelId="{91E71750-A3D5-4CBA-B148-A3D3E2CED8B0}" type="presOf" srcId="{B9D6DDD6-1DB1-47AC-A830-080D2F6E7FD1}" destId="{BC08C579-D4D0-463E-9E7B-BD5BA8E690E2}" srcOrd="0" destOrd="0" presId="urn:microsoft.com/office/officeart/2005/8/layout/vList2"/>
    <dgm:cxn modelId="{71BE52C0-E1DB-4673-A33B-3773A46B2DF8}" type="presParOf" srcId="{CEFB3900-EF58-42B4-B677-014ADDF22B6C}" destId="{BC08C579-D4D0-463E-9E7B-BD5BA8E690E2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FA64B20D-8A8F-45A9-8A12-A87D183FA0C3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it-IT"/>
        </a:p>
      </dgm:t>
    </dgm:pt>
    <dgm:pt modelId="{F01CC44F-0FCF-4499-9B25-74E32A019342}">
      <dgm:prSet custT="1"/>
      <dgm:spPr>
        <a:noFill/>
        <a:ln w="12700" cap="flat" cmpd="sng" algn="ctr">
          <a:solidFill>
            <a:srgbClr val="ED7D31"/>
          </a:solidFill>
          <a:prstDash val="solid"/>
          <a:miter lim="800000"/>
        </a:ln>
        <a:effectLst/>
      </dgm:spPr>
      <dgm:t>
        <a:bodyPr spcFirstLastPara="0" vert="horz" wrap="square" lIns="351351" tIns="45720" rIns="45720" bIns="45720" numCol="1" spcCol="1270" anchor="ctr" anchorCtr="0"/>
        <a:lstStyle/>
        <a:p>
          <a:r>
            <a:rPr lang="it-IT" sz="1800" b="0" i="0" u="none" dirty="0">
              <a:solidFill>
                <a:schemeClr val="tx1"/>
              </a:solidFill>
            </a:rPr>
            <a:t>32-Sostegno zone con svantaggi naturali montagna</a:t>
          </a:r>
          <a:endParaRPr lang="it-IT" sz="1800" dirty="0"/>
        </a:p>
      </dgm:t>
    </dgm:pt>
    <dgm:pt modelId="{C0F39697-032D-455B-8669-991636996E88}" type="parTrans" cxnId="{23B4CC38-7572-4032-B819-9E0ADAA9D2BE}">
      <dgm:prSet/>
      <dgm:spPr/>
      <dgm:t>
        <a:bodyPr/>
        <a:lstStyle/>
        <a:p>
          <a:endParaRPr lang="it-IT"/>
        </a:p>
      </dgm:t>
    </dgm:pt>
    <dgm:pt modelId="{DA01514E-5820-40CF-9EFA-5A9E07775E0E}" type="sibTrans" cxnId="{23B4CC38-7572-4032-B819-9E0ADAA9D2BE}">
      <dgm:prSet/>
      <dgm:spPr>
        <a:noFill/>
        <a:ln w="12700" cap="flat" cmpd="sng" algn="ctr">
          <a:solidFill>
            <a:srgbClr val="ED7D31"/>
          </a:solidFill>
          <a:prstDash val="solid"/>
          <a:miter lim="800000"/>
        </a:ln>
        <a:effectLst/>
      </dgm:spPr>
      <dgm:t>
        <a:bodyPr/>
        <a:lstStyle/>
        <a:p>
          <a:endParaRPr lang="it-IT">
            <a:solidFill>
              <a:schemeClr val="tx1"/>
            </a:solidFill>
          </a:endParaRPr>
        </a:p>
      </dgm:t>
    </dgm:pt>
    <dgm:pt modelId="{91E13BBD-C197-48E6-A557-A406814633FC}">
      <dgm:prSet custT="1"/>
      <dgm:spPr>
        <a:noFill/>
        <a:ln w="12700" cap="flat" cmpd="sng" algn="ctr">
          <a:solidFill>
            <a:srgbClr val="ED7D31"/>
          </a:solidFill>
          <a:prstDash val="solid"/>
          <a:miter lim="800000"/>
        </a:ln>
        <a:effectLst/>
      </dgm:spPr>
      <dgm:t>
        <a:bodyPr spcFirstLastPara="0" vert="horz" wrap="square" lIns="351351" tIns="45720" rIns="45720" bIns="45720" numCol="1" spcCol="1270" anchor="ctr" anchorCtr="0"/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800" b="0" i="0" u="none" kern="1200" dirty="0">
              <a:solidFill>
                <a:prstClr val="black"/>
              </a:solidFill>
              <a:latin typeface="Calibri" panose="020F0502020204030204"/>
              <a:ea typeface="+mn-ea"/>
              <a:cs typeface="+mn-cs"/>
            </a:rPr>
            <a:t>33-Sostegno zone con altri svantaggi naturali significativi</a:t>
          </a:r>
        </a:p>
      </dgm:t>
    </dgm:pt>
    <dgm:pt modelId="{A93AC49A-B172-4650-B2C1-6D0F0347AA5B}" type="parTrans" cxnId="{3DA07B85-B149-4D19-AD16-0319D1347B65}">
      <dgm:prSet/>
      <dgm:spPr/>
      <dgm:t>
        <a:bodyPr/>
        <a:lstStyle/>
        <a:p>
          <a:endParaRPr lang="it-IT"/>
        </a:p>
      </dgm:t>
    </dgm:pt>
    <dgm:pt modelId="{32B243ED-A8B0-40A4-B59D-2519C1DAAB65}" type="sibTrans" cxnId="{3DA07B85-B149-4D19-AD16-0319D1347B65}">
      <dgm:prSet/>
      <dgm:spPr/>
      <dgm:t>
        <a:bodyPr/>
        <a:lstStyle/>
        <a:p>
          <a:endParaRPr lang="it-IT"/>
        </a:p>
      </dgm:t>
    </dgm:pt>
    <dgm:pt modelId="{0CC605A3-9B6A-46E1-AD6E-98785AE8DF91}">
      <dgm:prSet custT="1"/>
      <dgm:spPr>
        <a:noFill/>
        <a:ln w="12700" cap="flat" cmpd="sng" algn="ctr">
          <a:solidFill>
            <a:srgbClr val="ED7D31"/>
          </a:solidFill>
          <a:prstDash val="solid"/>
          <a:miter lim="800000"/>
        </a:ln>
        <a:effectLst/>
      </dgm:spPr>
      <dgm:t>
        <a:bodyPr spcFirstLastPara="0" vert="horz" wrap="square" lIns="351351" tIns="45720" rIns="45720" bIns="45720" numCol="1" spcCol="1270" anchor="ctr" anchorCtr="0"/>
        <a:lstStyle/>
        <a:p>
          <a:r>
            <a:rPr lang="it-IT" sz="1800" b="0" i="0" u="none" kern="1200" dirty="0">
              <a:solidFill>
                <a:schemeClr val="tx1"/>
              </a:solidFill>
            </a:rPr>
            <a:t>34-Sostegno zone con </a:t>
          </a:r>
          <a:r>
            <a:rPr lang="it-IT" sz="1800" b="0" i="0" u="none" kern="1200" dirty="0">
              <a:solidFill>
                <a:prstClr val="black"/>
              </a:solidFill>
              <a:latin typeface="Calibri" panose="020F0502020204030204"/>
              <a:ea typeface="+mn-ea"/>
              <a:cs typeface="+mn-cs"/>
            </a:rPr>
            <a:t>vincoli</a:t>
          </a:r>
          <a:r>
            <a:rPr lang="it-IT" sz="1800" b="0" i="0" u="none" kern="1200" dirty="0">
              <a:solidFill>
                <a:schemeClr val="tx1"/>
              </a:solidFill>
            </a:rPr>
            <a:t> specifici</a:t>
          </a:r>
        </a:p>
      </dgm:t>
    </dgm:pt>
    <dgm:pt modelId="{602742E9-BD92-4BA2-A5BC-ED52827E0D25}" type="parTrans" cxnId="{09A9FCB4-1A12-4660-8275-94D29BA3663A}">
      <dgm:prSet/>
      <dgm:spPr/>
      <dgm:t>
        <a:bodyPr/>
        <a:lstStyle/>
        <a:p>
          <a:endParaRPr lang="it-IT"/>
        </a:p>
      </dgm:t>
    </dgm:pt>
    <dgm:pt modelId="{DBC5299D-2559-4771-AA24-C0DF4DDECFE1}" type="sibTrans" cxnId="{09A9FCB4-1A12-4660-8275-94D29BA3663A}">
      <dgm:prSet/>
      <dgm:spPr/>
      <dgm:t>
        <a:bodyPr/>
        <a:lstStyle/>
        <a:p>
          <a:endParaRPr lang="it-IT"/>
        </a:p>
      </dgm:t>
    </dgm:pt>
    <dgm:pt modelId="{3C29E32E-E860-4190-943E-C621CF04F17A}">
      <dgm:prSet custT="1"/>
      <dgm:spPr>
        <a:noFill/>
        <a:ln w="12700" cap="flat" cmpd="sng" algn="ctr">
          <a:solidFill>
            <a:srgbClr val="ED7D31"/>
          </a:solidFill>
          <a:prstDash val="solid"/>
          <a:miter lim="800000"/>
        </a:ln>
        <a:effectLst/>
      </dgm:spPr>
      <dgm:t>
        <a:bodyPr spcFirstLastPara="0" vert="horz" wrap="square" lIns="351351" tIns="45720" rIns="45720" bIns="45720" numCol="1" spcCol="1270" anchor="ctr" anchorCtr="0"/>
        <a:lstStyle/>
        <a:p>
          <a:r>
            <a:rPr lang="it-IT" sz="1800" b="0" i="0" u="none" kern="1200" dirty="0">
              <a:solidFill>
                <a:schemeClr val="tx1"/>
              </a:solidFill>
            </a:rPr>
            <a:t>35-Pagamento compensativo </a:t>
          </a:r>
          <a:r>
            <a:rPr lang="it-IT" sz="1800" b="0" i="0" u="none" kern="1200" dirty="0">
              <a:solidFill>
                <a:prstClr val="black"/>
              </a:solidFill>
              <a:latin typeface="Calibri" panose="020F0502020204030204"/>
              <a:ea typeface="+mn-ea"/>
              <a:cs typeface="+mn-cs"/>
            </a:rPr>
            <a:t>per</a:t>
          </a:r>
          <a:r>
            <a:rPr lang="it-IT" sz="1800" b="0" i="0" u="none" kern="1200" dirty="0">
              <a:solidFill>
                <a:schemeClr val="tx1"/>
              </a:solidFill>
            </a:rPr>
            <a:t> le zone agricole Natura 2000</a:t>
          </a:r>
        </a:p>
      </dgm:t>
    </dgm:pt>
    <dgm:pt modelId="{C2C99590-85DD-4D2A-AE9E-BDD84FAC1D8F}" type="parTrans" cxnId="{9D6692A7-3EBD-4AB1-AB5D-AC3E0F588A78}">
      <dgm:prSet/>
      <dgm:spPr/>
      <dgm:t>
        <a:bodyPr/>
        <a:lstStyle/>
        <a:p>
          <a:endParaRPr lang="it-IT"/>
        </a:p>
      </dgm:t>
    </dgm:pt>
    <dgm:pt modelId="{62D26AB3-96D4-40DE-8A98-6625423AFCF0}" type="sibTrans" cxnId="{9D6692A7-3EBD-4AB1-AB5D-AC3E0F588A78}">
      <dgm:prSet/>
      <dgm:spPr/>
      <dgm:t>
        <a:bodyPr/>
        <a:lstStyle/>
        <a:p>
          <a:endParaRPr lang="it-IT"/>
        </a:p>
      </dgm:t>
    </dgm:pt>
    <dgm:pt modelId="{E6523565-FB9E-438C-82DD-2142F8BA599D}">
      <dgm:prSet custT="1"/>
      <dgm:spPr>
        <a:noFill/>
        <a:ln w="12700" cap="flat" cmpd="sng" algn="ctr">
          <a:solidFill>
            <a:srgbClr val="ED7D31"/>
          </a:solidFill>
          <a:prstDash val="solid"/>
          <a:miter lim="800000"/>
        </a:ln>
        <a:effectLst/>
      </dgm:spPr>
      <dgm:t>
        <a:bodyPr spcFirstLastPara="0" vert="horz" wrap="square" lIns="351351" tIns="45720" rIns="45720" bIns="45720" numCol="1" spcCol="1270" anchor="ctr" anchorCtr="0"/>
        <a:lstStyle/>
        <a:p>
          <a:r>
            <a:rPr lang="it-IT" sz="1800" b="0" i="0" u="none" dirty="0">
              <a:solidFill>
                <a:schemeClr val="tx1"/>
              </a:solidFill>
            </a:rPr>
            <a:t>36-Pagamento compensativo per le zone forestali Natura 2000</a:t>
          </a:r>
        </a:p>
      </dgm:t>
    </dgm:pt>
    <dgm:pt modelId="{7B381C86-AC82-42CE-9BF6-58EB861AF2AA}" type="parTrans" cxnId="{7B004F6E-37A4-4DC0-86D1-F8EB793352F4}">
      <dgm:prSet/>
      <dgm:spPr/>
      <dgm:t>
        <a:bodyPr/>
        <a:lstStyle/>
        <a:p>
          <a:endParaRPr lang="it-IT"/>
        </a:p>
      </dgm:t>
    </dgm:pt>
    <dgm:pt modelId="{F5141AFC-A32F-4C7F-977A-A7C4DAD0B655}" type="sibTrans" cxnId="{7B004F6E-37A4-4DC0-86D1-F8EB793352F4}">
      <dgm:prSet/>
      <dgm:spPr/>
      <dgm:t>
        <a:bodyPr/>
        <a:lstStyle/>
        <a:p>
          <a:endParaRPr lang="it-IT"/>
        </a:p>
      </dgm:t>
    </dgm:pt>
    <dgm:pt modelId="{7681479E-4EC9-4108-8526-3DC608DAC772}">
      <dgm:prSet custT="1"/>
      <dgm:spPr>
        <a:noFill/>
        <a:ln w="12700" cap="flat" cmpd="sng" algn="ctr">
          <a:solidFill>
            <a:srgbClr val="ED7D31"/>
          </a:solidFill>
          <a:prstDash val="solid"/>
          <a:miter lim="800000"/>
        </a:ln>
        <a:effectLst/>
      </dgm:spPr>
      <dgm:t>
        <a:bodyPr spcFirstLastPara="0" vert="horz" wrap="square" lIns="351351" tIns="45720" rIns="45720" bIns="45720" numCol="1" spcCol="1270" anchor="ctr" anchorCtr="0"/>
        <a:lstStyle/>
        <a:p>
          <a:r>
            <a:rPr lang="it-IT" sz="1800" b="0" i="0" u="none" dirty="0">
              <a:solidFill>
                <a:schemeClr val="tx1"/>
              </a:solidFill>
            </a:rPr>
            <a:t>37-Pagamento compensativo per le zone agricole incluse nei piani di gestione dei bacini idrografici</a:t>
          </a:r>
        </a:p>
      </dgm:t>
    </dgm:pt>
    <dgm:pt modelId="{58F64F64-84ED-47BE-90AD-E23956EA8E5B}" type="parTrans" cxnId="{FC96A174-8788-4F06-BDEC-A9438E0444AB}">
      <dgm:prSet/>
      <dgm:spPr/>
      <dgm:t>
        <a:bodyPr/>
        <a:lstStyle/>
        <a:p>
          <a:endParaRPr lang="it-IT"/>
        </a:p>
      </dgm:t>
    </dgm:pt>
    <dgm:pt modelId="{5FAA7F76-B8BC-4C9D-BFF5-7C34536524E2}" type="sibTrans" cxnId="{FC96A174-8788-4F06-BDEC-A9438E0444AB}">
      <dgm:prSet/>
      <dgm:spPr/>
      <dgm:t>
        <a:bodyPr/>
        <a:lstStyle/>
        <a:p>
          <a:endParaRPr lang="it-IT"/>
        </a:p>
      </dgm:t>
    </dgm:pt>
    <dgm:pt modelId="{249F4544-7D64-4719-BF2A-B169ED0917A6}" type="pres">
      <dgm:prSet presAssocID="{FA64B20D-8A8F-45A9-8A12-A87D183FA0C3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it-IT"/>
        </a:p>
      </dgm:t>
    </dgm:pt>
    <dgm:pt modelId="{20BF47C7-5AC5-4451-B128-22196451DD5D}" type="pres">
      <dgm:prSet presAssocID="{FA64B20D-8A8F-45A9-8A12-A87D183FA0C3}" presName="Name1" presStyleCnt="0"/>
      <dgm:spPr/>
    </dgm:pt>
    <dgm:pt modelId="{CEA732A2-27E3-4DB9-ACBA-2824091E7B33}" type="pres">
      <dgm:prSet presAssocID="{FA64B20D-8A8F-45A9-8A12-A87D183FA0C3}" presName="cycle" presStyleCnt="0"/>
      <dgm:spPr/>
    </dgm:pt>
    <dgm:pt modelId="{926AE495-2113-4181-A749-187CA9DDB4EC}" type="pres">
      <dgm:prSet presAssocID="{FA64B20D-8A8F-45A9-8A12-A87D183FA0C3}" presName="srcNode" presStyleLbl="node1" presStyleIdx="0" presStyleCnt="6"/>
      <dgm:spPr/>
    </dgm:pt>
    <dgm:pt modelId="{A432F85E-3D34-441E-8021-3A91A536D86A}" type="pres">
      <dgm:prSet presAssocID="{FA64B20D-8A8F-45A9-8A12-A87D183FA0C3}" presName="conn" presStyleLbl="parChTrans1D2" presStyleIdx="0" presStyleCnt="1"/>
      <dgm:spPr>
        <a:xfrm>
          <a:off x="-5506995" y="-843156"/>
          <a:ext cx="6556989" cy="6556989"/>
        </a:xfrm>
        <a:prstGeom prst="blockArc">
          <a:avLst>
            <a:gd name="adj1" fmla="val 18900000"/>
            <a:gd name="adj2" fmla="val 2700000"/>
            <a:gd name="adj3" fmla="val 329"/>
          </a:avLst>
        </a:prstGeom>
      </dgm:spPr>
      <dgm:t>
        <a:bodyPr/>
        <a:lstStyle/>
        <a:p>
          <a:endParaRPr lang="it-IT"/>
        </a:p>
      </dgm:t>
    </dgm:pt>
    <dgm:pt modelId="{3655C099-053E-4CEE-9397-5C96251B6377}" type="pres">
      <dgm:prSet presAssocID="{FA64B20D-8A8F-45A9-8A12-A87D183FA0C3}" presName="extraNode" presStyleLbl="node1" presStyleIdx="0" presStyleCnt="6"/>
      <dgm:spPr/>
    </dgm:pt>
    <dgm:pt modelId="{6BE37187-C71E-4C8C-8E47-9A665A78B6B5}" type="pres">
      <dgm:prSet presAssocID="{FA64B20D-8A8F-45A9-8A12-A87D183FA0C3}" presName="dstNode" presStyleLbl="node1" presStyleIdx="0" presStyleCnt="6"/>
      <dgm:spPr/>
    </dgm:pt>
    <dgm:pt modelId="{60EEF8B0-6FEA-4405-B6C0-82CF08A9EDC4}" type="pres">
      <dgm:prSet presAssocID="{F01CC44F-0FCF-4499-9B25-74E32A019342}" presName="text_1" presStyleLbl="node1" presStyleIdx="0" presStyleCnt="6">
        <dgm:presLayoutVars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it-IT"/>
        </a:p>
      </dgm:t>
    </dgm:pt>
    <dgm:pt modelId="{EDB9C65B-7228-4DA4-90F4-97B99AF2ED88}" type="pres">
      <dgm:prSet presAssocID="{F01CC44F-0FCF-4499-9B25-74E32A019342}" presName="accent_1" presStyleCnt="0"/>
      <dgm:spPr/>
    </dgm:pt>
    <dgm:pt modelId="{0DD7772F-CFC9-484C-85E5-D827080B97C1}" type="pres">
      <dgm:prSet presAssocID="{F01CC44F-0FCF-4499-9B25-74E32A019342}" presName="accentRepeatNode" presStyleLbl="solidFgAcc1" presStyleIdx="0" presStyleCnt="6"/>
      <dgm:spPr>
        <a:xfrm>
          <a:off x="70887" y="192391"/>
          <a:ext cx="640981" cy="640981"/>
        </a:xfrm>
        <a:prstGeom prst="ellipse">
          <a:avLst/>
        </a:prstGeom>
        <a:solidFill>
          <a:srgbClr val="92D050"/>
        </a:solidFill>
        <a:ln w="12700" cap="flat" cmpd="sng" algn="ctr">
          <a:solidFill>
            <a:srgbClr val="ED7D31"/>
          </a:solidFill>
          <a:prstDash val="solid"/>
          <a:miter lim="800000"/>
        </a:ln>
        <a:effectLst/>
      </dgm:spPr>
    </dgm:pt>
    <dgm:pt modelId="{E23AC229-3AF4-4F90-BF3B-5AB1D74CEFD0}" type="pres">
      <dgm:prSet presAssocID="{91E13BBD-C197-48E6-A557-A406814633FC}" presName="text_2" presStyleLbl="node1" presStyleIdx="1" presStyleCnt="6">
        <dgm:presLayoutVars>
          <dgm:bulletEnabled val="1"/>
        </dgm:presLayoutVars>
      </dgm:prSet>
      <dgm:spPr>
        <a:xfrm>
          <a:off x="813178" y="1025569"/>
          <a:ext cx="9634494" cy="512784"/>
        </a:xfrm>
        <a:prstGeom prst="rect">
          <a:avLst/>
        </a:prstGeom>
      </dgm:spPr>
      <dgm:t>
        <a:bodyPr/>
        <a:lstStyle/>
        <a:p>
          <a:endParaRPr lang="it-IT"/>
        </a:p>
      </dgm:t>
    </dgm:pt>
    <dgm:pt modelId="{AD111F10-E09D-4E5A-9E47-A0CB7AC98A74}" type="pres">
      <dgm:prSet presAssocID="{91E13BBD-C197-48E6-A557-A406814633FC}" presName="accent_2" presStyleCnt="0"/>
      <dgm:spPr/>
    </dgm:pt>
    <dgm:pt modelId="{0D495D87-08FD-4D60-8B7D-BD0FA0D0EAA5}" type="pres">
      <dgm:prSet presAssocID="{91E13BBD-C197-48E6-A557-A406814633FC}" presName="accentRepeatNode" presStyleLbl="solidFgAcc1" presStyleIdx="1" presStyleCnt="6"/>
      <dgm:spPr>
        <a:xfrm>
          <a:off x="492687" y="961471"/>
          <a:ext cx="640981" cy="640981"/>
        </a:xfrm>
        <a:prstGeom prst="ellipse">
          <a:avLst/>
        </a:prstGeom>
        <a:solidFill>
          <a:srgbClr val="92D050"/>
        </a:solidFill>
        <a:ln w="12700" cap="flat" cmpd="sng" algn="ctr">
          <a:solidFill>
            <a:srgbClr val="ED7D31"/>
          </a:solidFill>
          <a:prstDash val="solid"/>
          <a:miter lim="800000"/>
        </a:ln>
        <a:effectLst/>
      </dgm:spPr>
    </dgm:pt>
    <dgm:pt modelId="{3254D2DA-4A57-4F5F-8525-D4FA8C1A31C6}" type="pres">
      <dgm:prSet presAssocID="{0CC605A3-9B6A-46E1-AD6E-98785AE8DF91}" presName="text_3" presStyleLbl="node1" presStyleIdx="2" presStyleCnt="6">
        <dgm:presLayoutVars>
          <dgm:bulletEnabled val="1"/>
        </dgm:presLayoutVars>
      </dgm:prSet>
      <dgm:spPr>
        <a:xfrm>
          <a:off x="1006057" y="1794649"/>
          <a:ext cx="9441615" cy="512784"/>
        </a:xfrm>
        <a:prstGeom prst="rect">
          <a:avLst/>
        </a:prstGeom>
      </dgm:spPr>
      <dgm:t>
        <a:bodyPr/>
        <a:lstStyle/>
        <a:p>
          <a:endParaRPr lang="it-IT"/>
        </a:p>
      </dgm:t>
    </dgm:pt>
    <dgm:pt modelId="{EC753C18-7053-4F41-9A47-6B84F006DD03}" type="pres">
      <dgm:prSet presAssocID="{0CC605A3-9B6A-46E1-AD6E-98785AE8DF91}" presName="accent_3" presStyleCnt="0"/>
      <dgm:spPr/>
    </dgm:pt>
    <dgm:pt modelId="{DD746A18-FFB9-4C02-BEA0-F2906D63872C}" type="pres">
      <dgm:prSet presAssocID="{0CC605A3-9B6A-46E1-AD6E-98785AE8DF91}" presName="accentRepeatNode" presStyleLbl="solidFgAcc1" presStyleIdx="2" presStyleCnt="6"/>
      <dgm:spPr>
        <a:xfrm>
          <a:off x="685566" y="1730551"/>
          <a:ext cx="640981" cy="640981"/>
        </a:xfrm>
        <a:prstGeom prst="ellipse">
          <a:avLst/>
        </a:prstGeom>
        <a:solidFill>
          <a:srgbClr val="FFC000">
            <a:lumMod val="40000"/>
            <a:lumOff val="60000"/>
          </a:srgbClr>
        </a:solidFill>
        <a:ln w="12700" cap="flat" cmpd="sng" algn="ctr">
          <a:solidFill>
            <a:srgbClr val="ED7D31"/>
          </a:solidFill>
          <a:prstDash val="solid"/>
          <a:miter lim="800000"/>
        </a:ln>
        <a:effectLst/>
      </dgm:spPr>
    </dgm:pt>
    <dgm:pt modelId="{B34FFBCC-C88F-4F75-8BDE-9A2287BB3693}" type="pres">
      <dgm:prSet presAssocID="{3C29E32E-E860-4190-943E-C621CF04F17A}" presName="text_4" presStyleLbl="node1" presStyleIdx="3" presStyleCnt="6">
        <dgm:presLayoutVars>
          <dgm:bulletEnabled val="1"/>
        </dgm:presLayoutVars>
      </dgm:prSet>
      <dgm:spPr>
        <a:xfrm>
          <a:off x="1006057" y="2563242"/>
          <a:ext cx="9441615" cy="512784"/>
        </a:xfrm>
        <a:prstGeom prst="rect">
          <a:avLst/>
        </a:prstGeom>
      </dgm:spPr>
      <dgm:t>
        <a:bodyPr/>
        <a:lstStyle/>
        <a:p>
          <a:endParaRPr lang="it-IT"/>
        </a:p>
      </dgm:t>
    </dgm:pt>
    <dgm:pt modelId="{7B58AA2F-209D-49A6-A34A-CD7DCBF49956}" type="pres">
      <dgm:prSet presAssocID="{3C29E32E-E860-4190-943E-C621CF04F17A}" presName="accent_4" presStyleCnt="0"/>
      <dgm:spPr/>
    </dgm:pt>
    <dgm:pt modelId="{DFB6C719-4BAC-42AD-9221-4B758EF4DC5D}" type="pres">
      <dgm:prSet presAssocID="{3C29E32E-E860-4190-943E-C621CF04F17A}" presName="accentRepeatNode" presStyleLbl="solidFgAcc1" presStyleIdx="3" presStyleCnt="6"/>
      <dgm:spPr>
        <a:xfrm>
          <a:off x="685566" y="2499144"/>
          <a:ext cx="640981" cy="640981"/>
        </a:xfrm>
        <a:prstGeom prst="ellipse">
          <a:avLst/>
        </a:prstGeom>
        <a:solidFill>
          <a:srgbClr val="FFC000">
            <a:lumMod val="40000"/>
            <a:lumOff val="60000"/>
          </a:srgbClr>
        </a:solidFill>
        <a:ln w="12700" cap="flat" cmpd="sng" algn="ctr">
          <a:solidFill>
            <a:srgbClr val="ED7D31"/>
          </a:solidFill>
          <a:prstDash val="solid"/>
          <a:miter lim="800000"/>
        </a:ln>
        <a:effectLst/>
      </dgm:spPr>
    </dgm:pt>
    <dgm:pt modelId="{813D1428-4A11-4669-80D4-5398EF382171}" type="pres">
      <dgm:prSet presAssocID="{E6523565-FB9E-438C-82DD-2142F8BA599D}" presName="text_5" presStyleLbl="node1" presStyleIdx="4" presStyleCnt="6">
        <dgm:presLayoutVars>
          <dgm:bulletEnabled val="1"/>
        </dgm:presLayoutVars>
      </dgm:prSet>
      <dgm:spPr>
        <a:xfrm>
          <a:off x="813178" y="3332322"/>
          <a:ext cx="9634494" cy="512784"/>
        </a:xfrm>
        <a:prstGeom prst="rect">
          <a:avLst/>
        </a:prstGeom>
      </dgm:spPr>
      <dgm:t>
        <a:bodyPr/>
        <a:lstStyle/>
        <a:p>
          <a:endParaRPr lang="it-IT"/>
        </a:p>
      </dgm:t>
    </dgm:pt>
    <dgm:pt modelId="{CFB015ED-5880-494A-A7F6-9E9477480E30}" type="pres">
      <dgm:prSet presAssocID="{E6523565-FB9E-438C-82DD-2142F8BA599D}" presName="accent_5" presStyleCnt="0"/>
      <dgm:spPr/>
    </dgm:pt>
    <dgm:pt modelId="{D34983A8-3A58-4D50-ABA9-68507088D1DB}" type="pres">
      <dgm:prSet presAssocID="{E6523565-FB9E-438C-82DD-2142F8BA599D}" presName="accentRepeatNode" presStyleLbl="solidFgAcc1" presStyleIdx="4" presStyleCnt="6"/>
      <dgm:spPr>
        <a:xfrm>
          <a:off x="492687" y="3268224"/>
          <a:ext cx="640981" cy="640981"/>
        </a:xfrm>
        <a:prstGeom prst="ellipse">
          <a:avLst/>
        </a:prstGeom>
        <a:solidFill>
          <a:srgbClr val="FFC000">
            <a:lumMod val="40000"/>
            <a:lumOff val="60000"/>
          </a:srgbClr>
        </a:solidFill>
        <a:ln w="12700" cap="flat" cmpd="sng" algn="ctr">
          <a:solidFill>
            <a:srgbClr val="ED7D31"/>
          </a:solidFill>
          <a:prstDash val="solid"/>
          <a:miter lim="800000"/>
        </a:ln>
        <a:effectLst/>
      </dgm:spPr>
    </dgm:pt>
    <dgm:pt modelId="{6F6EF653-4025-4AD7-88F3-139A2016EE8F}" type="pres">
      <dgm:prSet presAssocID="{7681479E-4EC9-4108-8526-3DC608DAC772}" presName="text_6" presStyleLbl="node1" presStyleIdx="5" presStyleCnt="6">
        <dgm:presLayoutVars>
          <dgm:bulletEnabled val="1"/>
        </dgm:presLayoutVars>
      </dgm:prSet>
      <dgm:spPr>
        <a:xfrm>
          <a:off x="391377" y="4101402"/>
          <a:ext cx="10056295" cy="512784"/>
        </a:xfrm>
        <a:prstGeom prst="rect">
          <a:avLst/>
        </a:prstGeom>
      </dgm:spPr>
      <dgm:t>
        <a:bodyPr/>
        <a:lstStyle/>
        <a:p>
          <a:endParaRPr lang="it-IT"/>
        </a:p>
      </dgm:t>
    </dgm:pt>
    <dgm:pt modelId="{CC779BCA-63EA-4648-8A04-7DB5E901975B}" type="pres">
      <dgm:prSet presAssocID="{7681479E-4EC9-4108-8526-3DC608DAC772}" presName="accent_6" presStyleCnt="0"/>
      <dgm:spPr/>
    </dgm:pt>
    <dgm:pt modelId="{F7C011C2-A0F3-4A42-8E81-887DE4505D93}" type="pres">
      <dgm:prSet presAssocID="{7681479E-4EC9-4108-8526-3DC608DAC772}" presName="accentRepeatNode" presStyleLbl="solidFgAcc1" presStyleIdx="5" presStyleCnt="6"/>
      <dgm:spPr>
        <a:xfrm>
          <a:off x="70887" y="4037304"/>
          <a:ext cx="640981" cy="640981"/>
        </a:xfrm>
        <a:prstGeom prst="ellipse">
          <a:avLst/>
        </a:prstGeom>
        <a:solidFill>
          <a:srgbClr val="92D050"/>
        </a:solidFill>
        <a:ln w="12700" cap="flat" cmpd="sng" algn="ctr">
          <a:solidFill>
            <a:srgbClr val="ED7D31"/>
          </a:solidFill>
          <a:prstDash val="solid"/>
          <a:miter lim="800000"/>
        </a:ln>
        <a:effectLst/>
      </dgm:spPr>
    </dgm:pt>
  </dgm:ptLst>
  <dgm:cxnLst>
    <dgm:cxn modelId="{7B004F6E-37A4-4DC0-86D1-F8EB793352F4}" srcId="{FA64B20D-8A8F-45A9-8A12-A87D183FA0C3}" destId="{E6523565-FB9E-438C-82DD-2142F8BA599D}" srcOrd="4" destOrd="0" parTransId="{7B381C86-AC82-42CE-9BF6-58EB861AF2AA}" sibTransId="{F5141AFC-A32F-4C7F-977A-A7C4DAD0B655}"/>
    <dgm:cxn modelId="{4C99B106-0B65-4D4D-B349-C9DCC59E138E}" type="presOf" srcId="{0CC605A3-9B6A-46E1-AD6E-98785AE8DF91}" destId="{3254D2DA-4A57-4F5F-8525-D4FA8C1A31C6}" srcOrd="0" destOrd="0" presId="urn:microsoft.com/office/officeart/2008/layout/VerticalCurvedList"/>
    <dgm:cxn modelId="{23B4CC38-7572-4032-B819-9E0ADAA9D2BE}" srcId="{FA64B20D-8A8F-45A9-8A12-A87D183FA0C3}" destId="{F01CC44F-0FCF-4499-9B25-74E32A019342}" srcOrd="0" destOrd="0" parTransId="{C0F39697-032D-455B-8669-991636996E88}" sibTransId="{DA01514E-5820-40CF-9EFA-5A9E07775E0E}"/>
    <dgm:cxn modelId="{8A2F3378-563C-4BDE-8DFF-0EF802EAE611}" type="presOf" srcId="{E6523565-FB9E-438C-82DD-2142F8BA599D}" destId="{813D1428-4A11-4669-80D4-5398EF382171}" srcOrd="0" destOrd="0" presId="urn:microsoft.com/office/officeart/2008/layout/VerticalCurvedList"/>
    <dgm:cxn modelId="{2A8515F0-36B6-42CD-BC85-B824C7CCC988}" type="presOf" srcId="{7681479E-4EC9-4108-8526-3DC608DAC772}" destId="{6F6EF653-4025-4AD7-88F3-139A2016EE8F}" srcOrd="0" destOrd="0" presId="urn:microsoft.com/office/officeart/2008/layout/VerticalCurvedList"/>
    <dgm:cxn modelId="{FC96A174-8788-4F06-BDEC-A9438E0444AB}" srcId="{FA64B20D-8A8F-45A9-8A12-A87D183FA0C3}" destId="{7681479E-4EC9-4108-8526-3DC608DAC772}" srcOrd="5" destOrd="0" parTransId="{58F64F64-84ED-47BE-90AD-E23956EA8E5B}" sibTransId="{5FAA7F76-B8BC-4C9D-BFF5-7C34536524E2}"/>
    <dgm:cxn modelId="{0045906F-8EF6-4CA9-A513-9A469046AC6D}" type="presOf" srcId="{DA01514E-5820-40CF-9EFA-5A9E07775E0E}" destId="{A432F85E-3D34-441E-8021-3A91A536D86A}" srcOrd="0" destOrd="0" presId="urn:microsoft.com/office/officeart/2008/layout/VerticalCurvedList"/>
    <dgm:cxn modelId="{9D6692A7-3EBD-4AB1-AB5D-AC3E0F588A78}" srcId="{FA64B20D-8A8F-45A9-8A12-A87D183FA0C3}" destId="{3C29E32E-E860-4190-943E-C621CF04F17A}" srcOrd="3" destOrd="0" parTransId="{C2C99590-85DD-4D2A-AE9E-BDD84FAC1D8F}" sibTransId="{62D26AB3-96D4-40DE-8A98-6625423AFCF0}"/>
    <dgm:cxn modelId="{09A9FCB4-1A12-4660-8275-94D29BA3663A}" srcId="{FA64B20D-8A8F-45A9-8A12-A87D183FA0C3}" destId="{0CC605A3-9B6A-46E1-AD6E-98785AE8DF91}" srcOrd="2" destOrd="0" parTransId="{602742E9-BD92-4BA2-A5BC-ED52827E0D25}" sibTransId="{DBC5299D-2559-4771-AA24-C0DF4DDECFE1}"/>
    <dgm:cxn modelId="{A7851916-85F9-43BF-B08E-B674F7FE5A7A}" type="presOf" srcId="{91E13BBD-C197-48E6-A557-A406814633FC}" destId="{E23AC229-3AF4-4F90-BF3B-5AB1D74CEFD0}" srcOrd="0" destOrd="0" presId="urn:microsoft.com/office/officeart/2008/layout/VerticalCurvedList"/>
    <dgm:cxn modelId="{EFC6D4C7-93DA-4690-BE07-E9C298AA7F4D}" type="presOf" srcId="{F01CC44F-0FCF-4499-9B25-74E32A019342}" destId="{60EEF8B0-6FEA-4405-B6C0-82CF08A9EDC4}" srcOrd="0" destOrd="0" presId="urn:microsoft.com/office/officeart/2008/layout/VerticalCurvedList"/>
    <dgm:cxn modelId="{15EB0A37-1BBD-46C3-85A3-C828F52A3D03}" type="presOf" srcId="{3C29E32E-E860-4190-943E-C621CF04F17A}" destId="{B34FFBCC-C88F-4F75-8BDE-9A2287BB3693}" srcOrd="0" destOrd="0" presId="urn:microsoft.com/office/officeart/2008/layout/VerticalCurvedList"/>
    <dgm:cxn modelId="{3DA07B85-B149-4D19-AD16-0319D1347B65}" srcId="{FA64B20D-8A8F-45A9-8A12-A87D183FA0C3}" destId="{91E13BBD-C197-48E6-A557-A406814633FC}" srcOrd="1" destOrd="0" parTransId="{A93AC49A-B172-4650-B2C1-6D0F0347AA5B}" sibTransId="{32B243ED-A8B0-40A4-B59D-2519C1DAAB65}"/>
    <dgm:cxn modelId="{AD2E76BC-AB40-43B3-BC2C-C3E11DD60C53}" type="presOf" srcId="{FA64B20D-8A8F-45A9-8A12-A87D183FA0C3}" destId="{249F4544-7D64-4719-BF2A-B169ED0917A6}" srcOrd="0" destOrd="0" presId="urn:microsoft.com/office/officeart/2008/layout/VerticalCurvedList"/>
    <dgm:cxn modelId="{83E27ADA-3A1A-4497-A9DC-054D54F238F6}" type="presParOf" srcId="{249F4544-7D64-4719-BF2A-B169ED0917A6}" destId="{20BF47C7-5AC5-4451-B128-22196451DD5D}" srcOrd="0" destOrd="0" presId="urn:microsoft.com/office/officeart/2008/layout/VerticalCurvedList"/>
    <dgm:cxn modelId="{7665A179-80A3-46D3-9418-6D2AE160E84D}" type="presParOf" srcId="{20BF47C7-5AC5-4451-B128-22196451DD5D}" destId="{CEA732A2-27E3-4DB9-ACBA-2824091E7B33}" srcOrd="0" destOrd="0" presId="urn:microsoft.com/office/officeart/2008/layout/VerticalCurvedList"/>
    <dgm:cxn modelId="{F2CF1A93-1E6E-4832-A787-C41D702F7654}" type="presParOf" srcId="{CEA732A2-27E3-4DB9-ACBA-2824091E7B33}" destId="{926AE495-2113-4181-A749-187CA9DDB4EC}" srcOrd="0" destOrd="0" presId="urn:microsoft.com/office/officeart/2008/layout/VerticalCurvedList"/>
    <dgm:cxn modelId="{50508B90-A591-4BE6-B693-C1A45DBE192C}" type="presParOf" srcId="{CEA732A2-27E3-4DB9-ACBA-2824091E7B33}" destId="{A432F85E-3D34-441E-8021-3A91A536D86A}" srcOrd="1" destOrd="0" presId="urn:microsoft.com/office/officeart/2008/layout/VerticalCurvedList"/>
    <dgm:cxn modelId="{E7B60433-AD74-4508-9197-05FA1D00D323}" type="presParOf" srcId="{CEA732A2-27E3-4DB9-ACBA-2824091E7B33}" destId="{3655C099-053E-4CEE-9397-5C96251B6377}" srcOrd="2" destOrd="0" presId="urn:microsoft.com/office/officeart/2008/layout/VerticalCurvedList"/>
    <dgm:cxn modelId="{BFF4484E-BCE2-40F7-9004-AF4E3EC062A3}" type="presParOf" srcId="{CEA732A2-27E3-4DB9-ACBA-2824091E7B33}" destId="{6BE37187-C71E-4C8C-8E47-9A665A78B6B5}" srcOrd="3" destOrd="0" presId="urn:microsoft.com/office/officeart/2008/layout/VerticalCurvedList"/>
    <dgm:cxn modelId="{4575E9A9-4A19-4DFC-850B-DF15BF937AC9}" type="presParOf" srcId="{20BF47C7-5AC5-4451-B128-22196451DD5D}" destId="{60EEF8B0-6FEA-4405-B6C0-82CF08A9EDC4}" srcOrd="1" destOrd="0" presId="urn:microsoft.com/office/officeart/2008/layout/VerticalCurvedList"/>
    <dgm:cxn modelId="{30051CA2-F4B6-4404-8A00-A2BF4BE00C1D}" type="presParOf" srcId="{20BF47C7-5AC5-4451-B128-22196451DD5D}" destId="{EDB9C65B-7228-4DA4-90F4-97B99AF2ED88}" srcOrd="2" destOrd="0" presId="urn:microsoft.com/office/officeart/2008/layout/VerticalCurvedList"/>
    <dgm:cxn modelId="{45683FC6-D883-4E40-8789-385ED67F0590}" type="presParOf" srcId="{EDB9C65B-7228-4DA4-90F4-97B99AF2ED88}" destId="{0DD7772F-CFC9-484C-85E5-D827080B97C1}" srcOrd="0" destOrd="0" presId="urn:microsoft.com/office/officeart/2008/layout/VerticalCurvedList"/>
    <dgm:cxn modelId="{8DA8C798-A681-430E-885E-3ECDD1E12500}" type="presParOf" srcId="{20BF47C7-5AC5-4451-B128-22196451DD5D}" destId="{E23AC229-3AF4-4F90-BF3B-5AB1D74CEFD0}" srcOrd="3" destOrd="0" presId="urn:microsoft.com/office/officeart/2008/layout/VerticalCurvedList"/>
    <dgm:cxn modelId="{69B585AD-5B55-454B-8E0B-2CEA773455A6}" type="presParOf" srcId="{20BF47C7-5AC5-4451-B128-22196451DD5D}" destId="{AD111F10-E09D-4E5A-9E47-A0CB7AC98A74}" srcOrd="4" destOrd="0" presId="urn:microsoft.com/office/officeart/2008/layout/VerticalCurvedList"/>
    <dgm:cxn modelId="{9F1D9403-101C-465F-A2D2-C1735F85878B}" type="presParOf" srcId="{AD111F10-E09D-4E5A-9E47-A0CB7AC98A74}" destId="{0D495D87-08FD-4D60-8B7D-BD0FA0D0EAA5}" srcOrd="0" destOrd="0" presId="urn:microsoft.com/office/officeart/2008/layout/VerticalCurvedList"/>
    <dgm:cxn modelId="{BDA1A644-A42A-4C21-9871-BADB71D6EF6F}" type="presParOf" srcId="{20BF47C7-5AC5-4451-B128-22196451DD5D}" destId="{3254D2DA-4A57-4F5F-8525-D4FA8C1A31C6}" srcOrd="5" destOrd="0" presId="urn:microsoft.com/office/officeart/2008/layout/VerticalCurvedList"/>
    <dgm:cxn modelId="{73C6C130-5DB1-4041-A0DC-E25C5A5EC695}" type="presParOf" srcId="{20BF47C7-5AC5-4451-B128-22196451DD5D}" destId="{EC753C18-7053-4F41-9A47-6B84F006DD03}" srcOrd="6" destOrd="0" presId="urn:microsoft.com/office/officeart/2008/layout/VerticalCurvedList"/>
    <dgm:cxn modelId="{DF78F029-9B33-4C4A-B2F1-A83616CA4C25}" type="presParOf" srcId="{EC753C18-7053-4F41-9A47-6B84F006DD03}" destId="{DD746A18-FFB9-4C02-BEA0-F2906D63872C}" srcOrd="0" destOrd="0" presId="urn:microsoft.com/office/officeart/2008/layout/VerticalCurvedList"/>
    <dgm:cxn modelId="{745F8233-A74E-4A2E-92DA-98544BAEE3B3}" type="presParOf" srcId="{20BF47C7-5AC5-4451-B128-22196451DD5D}" destId="{B34FFBCC-C88F-4F75-8BDE-9A2287BB3693}" srcOrd="7" destOrd="0" presId="urn:microsoft.com/office/officeart/2008/layout/VerticalCurvedList"/>
    <dgm:cxn modelId="{B626CCE7-1100-4D82-A966-BEC5E09D1535}" type="presParOf" srcId="{20BF47C7-5AC5-4451-B128-22196451DD5D}" destId="{7B58AA2F-209D-49A6-A34A-CD7DCBF49956}" srcOrd="8" destOrd="0" presId="urn:microsoft.com/office/officeart/2008/layout/VerticalCurvedList"/>
    <dgm:cxn modelId="{0A6559F8-3685-4836-94E1-4AA433D3F98A}" type="presParOf" srcId="{7B58AA2F-209D-49A6-A34A-CD7DCBF49956}" destId="{DFB6C719-4BAC-42AD-9221-4B758EF4DC5D}" srcOrd="0" destOrd="0" presId="urn:microsoft.com/office/officeart/2008/layout/VerticalCurvedList"/>
    <dgm:cxn modelId="{106FE7B4-F615-476A-9792-8C0DE6A59D8A}" type="presParOf" srcId="{20BF47C7-5AC5-4451-B128-22196451DD5D}" destId="{813D1428-4A11-4669-80D4-5398EF382171}" srcOrd="9" destOrd="0" presId="urn:microsoft.com/office/officeart/2008/layout/VerticalCurvedList"/>
    <dgm:cxn modelId="{EC7468A5-56F4-4405-AE12-47F718F60733}" type="presParOf" srcId="{20BF47C7-5AC5-4451-B128-22196451DD5D}" destId="{CFB015ED-5880-494A-A7F6-9E9477480E30}" srcOrd="10" destOrd="0" presId="urn:microsoft.com/office/officeart/2008/layout/VerticalCurvedList"/>
    <dgm:cxn modelId="{DD991F83-7DA3-4AE1-BA8C-604DDB05BEB7}" type="presParOf" srcId="{CFB015ED-5880-494A-A7F6-9E9477480E30}" destId="{D34983A8-3A58-4D50-ABA9-68507088D1DB}" srcOrd="0" destOrd="0" presId="urn:microsoft.com/office/officeart/2008/layout/VerticalCurvedList"/>
    <dgm:cxn modelId="{9AECE539-145C-4058-BB38-5DD2FDC502F9}" type="presParOf" srcId="{20BF47C7-5AC5-4451-B128-22196451DD5D}" destId="{6F6EF653-4025-4AD7-88F3-139A2016EE8F}" srcOrd="11" destOrd="0" presId="urn:microsoft.com/office/officeart/2008/layout/VerticalCurvedList"/>
    <dgm:cxn modelId="{221DFADE-73FE-4827-9C9F-40E74F3ECEE7}" type="presParOf" srcId="{20BF47C7-5AC5-4451-B128-22196451DD5D}" destId="{CC779BCA-63EA-4648-8A04-7DB5E901975B}" srcOrd="12" destOrd="0" presId="urn:microsoft.com/office/officeart/2008/layout/VerticalCurvedList"/>
    <dgm:cxn modelId="{0F88972B-003C-4DAD-9EE4-11B706C1BF18}" type="presParOf" srcId="{CC779BCA-63EA-4648-8A04-7DB5E901975B}" destId="{F7C011C2-A0F3-4A42-8E81-887DE4505D93}" srcOrd="0" destOrd="0" presId="urn:microsoft.com/office/officeart/2008/layout/VerticalCurvedList"/>
  </dgm:cxnLst>
  <dgm:bg>
    <a:noFill/>
  </dgm:bg>
  <dgm:whole>
    <a:ln>
      <a:solidFill>
        <a:schemeClr val="bg1"/>
      </a:solidFill>
    </a:ln>
  </dgm:whole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0ECEBBDB-BA0B-447E-A16B-1C162ECB32CF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it-IT"/>
        </a:p>
      </dgm:t>
    </dgm:pt>
    <dgm:pt modelId="{4873E9CC-D495-422A-991A-451528F51CC3}">
      <dgm:prSet/>
      <dgm:spPr>
        <a:solidFill>
          <a:schemeClr val="accent6">
            <a:lumMod val="60000"/>
            <a:lumOff val="40000"/>
          </a:schemeClr>
        </a:solidFill>
      </dgm:spPr>
      <dgm:t>
        <a:bodyPr/>
        <a:lstStyle/>
        <a:p>
          <a:pPr algn="ctr" rtl="0"/>
          <a:r>
            <a:rPr lang="it-IT" b="1" dirty="0">
              <a:solidFill>
                <a:schemeClr val="tx1"/>
              </a:solidFill>
            </a:rPr>
            <a:t>Investimenti</a:t>
          </a:r>
          <a:r>
            <a:rPr lang="it-IT" dirty="0">
              <a:solidFill>
                <a:schemeClr val="tx1"/>
              </a:solidFill>
            </a:rPr>
            <a:t> per Aziende agricole e agroalimentari, le foreste le aree rurali, compreso avviamento nuove imprese 1/3</a:t>
          </a:r>
        </a:p>
      </dgm:t>
    </dgm:pt>
    <dgm:pt modelId="{C4373F82-366B-43F7-AE47-9B935A0F297C}" type="parTrans" cxnId="{8F68B4CB-EECB-4314-9B0C-E0ABCC6D4054}">
      <dgm:prSet/>
      <dgm:spPr/>
      <dgm:t>
        <a:bodyPr/>
        <a:lstStyle/>
        <a:p>
          <a:endParaRPr lang="it-IT"/>
        </a:p>
      </dgm:t>
    </dgm:pt>
    <dgm:pt modelId="{8E68AFE0-EC97-4B83-8391-A07D7C20CBD5}" type="sibTrans" cxnId="{8F68B4CB-EECB-4314-9B0C-E0ABCC6D4054}">
      <dgm:prSet/>
      <dgm:spPr/>
      <dgm:t>
        <a:bodyPr/>
        <a:lstStyle/>
        <a:p>
          <a:endParaRPr lang="it-IT"/>
        </a:p>
      </dgm:t>
    </dgm:pt>
    <dgm:pt modelId="{F5209FED-5F3C-4429-8B31-B8CD8E47E436}" type="pres">
      <dgm:prSet presAssocID="{0ECEBBDB-BA0B-447E-A16B-1C162ECB32CF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it-IT"/>
        </a:p>
      </dgm:t>
    </dgm:pt>
    <dgm:pt modelId="{F87BA081-6614-4CE6-B41C-1D6F75EA53BB}" type="pres">
      <dgm:prSet presAssocID="{4873E9CC-D495-422A-991A-451528F51CC3}" presName="parentText" presStyleLbl="node1" presStyleIdx="0" presStyleCnt="1" custLinFactNeighborX="-5913" custLinFactNeighborY="3910">
        <dgm:presLayoutVars>
          <dgm:chMax val="0"/>
          <dgm:bulletEnabled val="1"/>
        </dgm:presLayoutVars>
      </dgm:prSet>
      <dgm:spPr/>
      <dgm:t>
        <a:bodyPr/>
        <a:lstStyle/>
        <a:p>
          <a:endParaRPr lang="it-IT"/>
        </a:p>
      </dgm:t>
    </dgm:pt>
  </dgm:ptLst>
  <dgm:cxnLst>
    <dgm:cxn modelId="{8F68B4CB-EECB-4314-9B0C-E0ABCC6D4054}" srcId="{0ECEBBDB-BA0B-447E-A16B-1C162ECB32CF}" destId="{4873E9CC-D495-422A-991A-451528F51CC3}" srcOrd="0" destOrd="0" parTransId="{C4373F82-366B-43F7-AE47-9B935A0F297C}" sibTransId="{8E68AFE0-EC97-4B83-8391-A07D7C20CBD5}"/>
    <dgm:cxn modelId="{EC17EA51-D43C-43E9-B85B-33B2C4669B17}" type="presOf" srcId="{0ECEBBDB-BA0B-447E-A16B-1C162ECB32CF}" destId="{F5209FED-5F3C-4429-8B31-B8CD8E47E436}" srcOrd="0" destOrd="0" presId="urn:microsoft.com/office/officeart/2005/8/layout/vList2"/>
    <dgm:cxn modelId="{B1A72DF5-0FEE-46B0-92B6-79FEA6959DCF}" type="presOf" srcId="{4873E9CC-D495-422A-991A-451528F51CC3}" destId="{F87BA081-6614-4CE6-B41C-1D6F75EA53BB}" srcOrd="0" destOrd="0" presId="urn:microsoft.com/office/officeart/2005/8/layout/vList2"/>
    <dgm:cxn modelId="{7317AB35-D050-4314-BD82-41E6DAD6D7B8}" type="presParOf" srcId="{F5209FED-5F3C-4429-8B31-B8CD8E47E436}" destId="{F87BA081-6614-4CE6-B41C-1D6F75EA53BB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FA64B20D-8A8F-45A9-8A12-A87D183FA0C3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2" csCatId="accent1" phldr="1"/>
      <dgm:spPr/>
    </dgm:pt>
    <dgm:pt modelId="{8BEEE33A-58A9-416E-925B-52027B428DD0}">
      <dgm:prSet custT="1"/>
      <dgm:spPr>
        <a:noFill/>
        <a:ln>
          <a:solidFill>
            <a:srgbClr val="92D050"/>
          </a:solidFill>
        </a:ln>
      </dgm:spPr>
      <dgm:t>
        <a:bodyPr/>
        <a:lstStyle/>
        <a:p>
          <a:r>
            <a:rPr lang="it-IT" sz="1800" dirty="0">
              <a:solidFill>
                <a:schemeClr val="tx1"/>
              </a:solidFill>
            </a:rPr>
            <a:t>38-Investimenti produttivi agricoli per la </a:t>
          </a:r>
          <a:r>
            <a:rPr lang="it-IT" sz="1800" dirty="0" smtClean="0">
              <a:solidFill>
                <a:schemeClr val="tx1"/>
              </a:solidFill>
            </a:rPr>
            <a:t>competitività </a:t>
          </a:r>
          <a:r>
            <a:rPr lang="it-IT" sz="1800" dirty="0">
              <a:solidFill>
                <a:schemeClr val="tx1"/>
              </a:solidFill>
            </a:rPr>
            <a:t>della aziende agricole </a:t>
          </a:r>
        </a:p>
      </dgm:t>
    </dgm:pt>
    <dgm:pt modelId="{2046E5DA-08B2-4927-95FB-FDB414504FC3}" type="parTrans" cxnId="{43C6E831-3339-40CD-B36D-9EC58F95D54A}">
      <dgm:prSet/>
      <dgm:spPr/>
      <dgm:t>
        <a:bodyPr/>
        <a:lstStyle/>
        <a:p>
          <a:endParaRPr lang="it-IT">
            <a:solidFill>
              <a:schemeClr val="tx1"/>
            </a:solidFill>
          </a:endParaRPr>
        </a:p>
      </dgm:t>
    </dgm:pt>
    <dgm:pt modelId="{88CDBB16-A0E1-4E8C-A21F-2A6F5F51348A}" type="sibTrans" cxnId="{43C6E831-3339-40CD-B36D-9EC58F95D54A}">
      <dgm:prSet/>
      <dgm:spPr>
        <a:noFill/>
        <a:ln>
          <a:solidFill>
            <a:srgbClr val="92D050"/>
          </a:solidFill>
        </a:ln>
      </dgm:spPr>
      <dgm:t>
        <a:bodyPr/>
        <a:lstStyle/>
        <a:p>
          <a:endParaRPr lang="it-IT">
            <a:solidFill>
              <a:schemeClr val="tx1"/>
            </a:solidFill>
          </a:endParaRPr>
        </a:p>
      </dgm:t>
    </dgm:pt>
    <dgm:pt modelId="{FD6ED73D-E33C-457A-85AD-ED77315BC641}">
      <dgm:prSet custT="1"/>
      <dgm:spPr>
        <a:noFill/>
        <a:ln w="12700" cap="flat" cmpd="sng" algn="ctr">
          <a:solidFill>
            <a:srgbClr val="92D050"/>
          </a:solidFill>
          <a:prstDash val="solid"/>
          <a:miter lim="800000"/>
        </a:ln>
        <a:effectLst/>
      </dgm:spPr>
      <dgm:t>
        <a:bodyPr spcFirstLastPara="0" vert="horz" wrap="square" lIns="401422" tIns="45720" rIns="45720" bIns="45720" numCol="1" spcCol="1270" anchor="ctr" anchorCtr="0"/>
        <a:lstStyle/>
        <a:p>
          <a:r>
            <a:rPr lang="it-IT" sz="1800" kern="1200" dirty="0">
              <a:solidFill>
                <a:prstClr val="black"/>
              </a:solidFill>
              <a:latin typeface="Calibri" panose="020F0502020204030204"/>
              <a:ea typeface="+mn-ea"/>
              <a:cs typeface="+mn-cs"/>
            </a:rPr>
            <a:t>39-Investimenti</a:t>
          </a:r>
          <a:r>
            <a:rPr lang="it-IT" sz="1800" kern="1200" dirty="0">
              <a:solidFill>
                <a:schemeClr val="tx1"/>
              </a:solidFill>
            </a:rPr>
            <a:t> produttivi agricoli per ambiente clima e benessere animale</a:t>
          </a:r>
        </a:p>
      </dgm:t>
    </dgm:pt>
    <dgm:pt modelId="{32486D65-5E49-4BD3-8BFC-3339371BF8E5}" type="parTrans" cxnId="{E4FBE76C-8EC9-43AC-A1F9-9367537358CC}">
      <dgm:prSet/>
      <dgm:spPr/>
      <dgm:t>
        <a:bodyPr/>
        <a:lstStyle/>
        <a:p>
          <a:endParaRPr lang="it-IT"/>
        </a:p>
      </dgm:t>
    </dgm:pt>
    <dgm:pt modelId="{33365D88-47FB-4554-A0A3-21AECD6B37BC}" type="sibTrans" cxnId="{E4FBE76C-8EC9-43AC-A1F9-9367537358CC}">
      <dgm:prSet/>
      <dgm:spPr/>
      <dgm:t>
        <a:bodyPr/>
        <a:lstStyle/>
        <a:p>
          <a:endParaRPr lang="it-IT"/>
        </a:p>
      </dgm:t>
    </dgm:pt>
    <dgm:pt modelId="{D8592D43-47A9-4A35-9935-91C4D3D27242}">
      <dgm:prSet custT="1"/>
      <dgm:spPr>
        <a:noFill/>
        <a:ln w="12700" cap="flat" cmpd="sng" algn="ctr">
          <a:solidFill>
            <a:srgbClr val="92D050"/>
          </a:solidFill>
          <a:prstDash val="solid"/>
          <a:miter lim="800000"/>
        </a:ln>
        <a:effectLst/>
      </dgm:spPr>
      <dgm:t>
        <a:bodyPr spcFirstLastPara="0" vert="horz" wrap="square" lIns="401422" tIns="45720" rIns="45720" bIns="45720" numCol="1" spcCol="1270" anchor="ctr" anchorCtr="0"/>
        <a:lstStyle/>
        <a:p>
          <a:r>
            <a:rPr lang="it-IT" sz="1800" kern="1200" dirty="0">
              <a:solidFill>
                <a:prstClr val="black"/>
              </a:solidFill>
              <a:latin typeface="Calibri" panose="020F0502020204030204"/>
              <a:ea typeface="+mn-ea"/>
              <a:cs typeface="+mn-cs"/>
            </a:rPr>
            <a:t>40-Investimenti</a:t>
          </a:r>
          <a:r>
            <a:rPr lang="it-IT" sz="1800" kern="1200" dirty="0">
              <a:solidFill>
                <a:schemeClr val="tx1"/>
              </a:solidFill>
            </a:rPr>
            <a:t> nella aziende agricole per la diversificazione in attività non agricole</a:t>
          </a:r>
        </a:p>
      </dgm:t>
    </dgm:pt>
    <dgm:pt modelId="{C6520C38-E9FB-4576-8FC6-68D003F38262}" type="parTrans" cxnId="{AD6FD1CF-0C74-48F5-A874-8C3329BB3F0C}">
      <dgm:prSet/>
      <dgm:spPr/>
      <dgm:t>
        <a:bodyPr/>
        <a:lstStyle/>
        <a:p>
          <a:endParaRPr lang="it-IT"/>
        </a:p>
      </dgm:t>
    </dgm:pt>
    <dgm:pt modelId="{D1DED4C5-AAB1-44A8-B2A0-63AED9C80656}" type="sibTrans" cxnId="{AD6FD1CF-0C74-48F5-A874-8C3329BB3F0C}">
      <dgm:prSet/>
      <dgm:spPr/>
      <dgm:t>
        <a:bodyPr/>
        <a:lstStyle/>
        <a:p>
          <a:endParaRPr lang="it-IT"/>
        </a:p>
      </dgm:t>
    </dgm:pt>
    <dgm:pt modelId="{159825B9-E316-4127-93B9-23141A50AF14}">
      <dgm:prSet custT="1"/>
      <dgm:spPr>
        <a:noFill/>
        <a:ln w="12700" cap="flat" cmpd="sng" algn="ctr">
          <a:solidFill>
            <a:srgbClr val="92D050"/>
          </a:solidFill>
          <a:prstDash val="solid"/>
          <a:miter lim="800000"/>
        </a:ln>
        <a:effectLst/>
      </dgm:spPr>
      <dgm:t>
        <a:bodyPr spcFirstLastPara="0" vert="horz" wrap="square" lIns="401422" tIns="45720" rIns="45720" bIns="45720" numCol="1" spcCol="1270" anchor="ctr" anchorCtr="0"/>
        <a:lstStyle/>
        <a:p>
          <a:r>
            <a:rPr lang="it-IT" sz="1800" kern="1200" dirty="0">
              <a:solidFill>
                <a:prstClr val="black"/>
              </a:solidFill>
              <a:latin typeface="Calibri" panose="020F0502020204030204"/>
              <a:ea typeface="+mn-ea"/>
              <a:cs typeface="+mn-cs"/>
            </a:rPr>
            <a:t>41-Investimenti</a:t>
          </a:r>
          <a:r>
            <a:rPr lang="it-IT" sz="1800" kern="1200" dirty="0">
              <a:solidFill>
                <a:schemeClr val="tx1"/>
              </a:solidFill>
            </a:rPr>
            <a:t> non produttivi agricoli con finalità ambientale</a:t>
          </a:r>
        </a:p>
      </dgm:t>
    </dgm:pt>
    <dgm:pt modelId="{98240CD5-C22A-4E00-88B5-D2B63448D1E1}" type="parTrans" cxnId="{E4598BBA-0205-420D-81B9-8356A4A3E9DD}">
      <dgm:prSet/>
      <dgm:spPr/>
      <dgm:t>
        <a:bodyPr/>
        <a:lstStyle/>
        <a:p>
          <a:endParaRPr lang="it-IT"/>
        </a:p>
      </dgm:t>
    </dgm:pt>
    <dgm:pt modelId="{84F94E19-455A-468C-8BE8-60BF054C509A}" type="sibTrans" cxnId="{E4598BBA-0205-420D-81B9-8356A4A3E9DD}">
      <dgm:prSet/>
      <dgm:spPr/>
      <dgm:t>
        <a:bodyPr/>
        <a:lstStyle/>
        <a:p>
          <a:endParaRPr lang="it-IT"/>
        </a:p>
      </dgm:t>
    </dgm:pt>
    <dgm:pt modelId="{0EB88451-D2E5-45C1-88A2-D540CDC7DB6A}">
      <dgm:prSet custT="1"/>
      <dgm:spPr>
        <a:noFill/>
        <a:ln w="12700" cap="flat" cmpd="sng" algn="ctr">
          <a:solidFill>
            <a:srgbClr val="92D050"/>
          </a:solidFill>
          <a:prstDash val="solid"/>
          <a:miter lim="800000"/>
        </a:ln>
        <a:effectLst/>
      </dgm:spPr>
      <dgm:t>
        <a:bodyPr spcFirstLastPara="0" vert="horz" wrap="square" lIns="401422" tIns="45720" rIns="45720" bIns="45720" numCol="1" spcCol="1270" anchor="ctr" anchorCtr="0"/>
        <a:lstStyle/>
        <a:p>
          <a:r>
            <a:rPr lang="it-IT" sz="1800" kern="1200" dirty="0">
              <a:solidFill>
                <a:schemeClr val="tx1"/>
              </a:solidFill>
            </a:rPr>
            <a:t>42-Impianto </a:t>
          </a:r>
          <a:r>
            <a:rPr lang="it-IT" sz="1800" kern="1200" dirty="0">
              <a:solidFill>
                <a:prstClr val="black"/>
              </a:solidFill>
              <a:latin typeface="Calibri" panose="020F0502020204030204"/>
              <a:ea typeface="+mn-ea"/>
              <a:cs typeface="+mn-cs"/>
            </a:rPr>
            <a:t>forestazione</a:t>
          </a:r>
          <a:r>
            <a:rPr lang="it-IT" sz="1800" kern="1200" dirty="0">
              <a:solidFill>
                <a:schemeClr val="tx1"/>
              </a:solidFill>
            </a:rPr>
            <a:t>/imboschimento e sistemi agroforestali su terreini agricolo</a:t>
          </a:r>
        </a:p>
      </dgm:t>
    </dgm:pt>
    <dgm:pt modelId="{6669DF07-F075-42EF-9AEA-A65D66C5780D}" type="parTrans" cxnId="{802D1A57-FB8C-491D-97A2-1610C70BD851}">
      <dgm:prSet/>
      <dgm:spPr/>
      <dgm:t>
        <a:bodyPr/>
        <a:lstStyle/>
        <a:p>
          <a:endParaRPr lang="it-IT"/>
        </a:p>
      </dgm:t>
    </dgm:pt>
    <dgm:pt modelId="{8429094A-C9A7-40B7-8B83-DDF504860092}" type="sibTrans" cxnId="{802D1A57-FB8C-491D-97A2-1610C70BD851}">
      <dgm:prSet/>
      <dgm:spPr/>
      <dgm:t>
        <a:bodyPr/>
        <a:lstStyle/>
        <a:p>
          <a:endParaRPr lang="it-IT"/>
        </a:p>
      </dgm:t>
    </dgm:pt>
    <dgm:pt modelId="{3BB2D970-1016-4738-B4BA-27BF8EC3E782}">
      <dgm:prSet custT="1"/>
      <dgm:spPr>
        <a:noFill/>
        <a:ln w="12700" cap="flat" cmpd="sng" algn="ctr">
          <a:solidFill>
            <a:srgbClr val="92D050"/>
          </a:solidFill>
          <a:prstDash val="solid"/>
          <a:miter lim="800000"/>
        </a:ln>
        <a:effectLst/>
      </dgm:spPr>
      <dgm:t>
        <a:bodyPr spcFirstLastPara="0" vert="horz" wrap="square" lIns="401422" tIns="45720" rIns="45720" bIns="45720" numCol="1" spcCol="1270" anchor="ctr" anchorCtr="0"/>
        <a:lstStyle/>
        <a:p>
          <a:r>
            <a:rPr lang="it-IT" sz="1800" kern="1200" dirty="0">
              <a:solidFill>
                <a:schemeClr val="tx1"/>
              </a:solidFill>
            </a:rPr>
            <a:t>43-Investimenti per la </a:t>
          </a:r>
          <a:r>
            <a:rPr lang="it-IT" sz="1800" kern="1200" dirty="0">
              <a:solidFill>
                <a:prstClr val="black"/>
              </a:solidFill>
              <a:latin typeface="Calibri" panose="020F0502020204030204"/>
              <a:ea typeface="+mn-ea"/>
              <a:cs typeface="+mn-cs"/>
            </a:rPr>
            <a:t>prevenzione</a:t>
          </a:r>
          <a:r>
            <a:rPr lang="it-IT" sz="1800" kern="1200" dirty="0">
              <a:solidFill>
                <a:schemeClr val="tx1"/>
              </a:solidFill>
            </a:rPr>
            <a:t> ed il rispristino del potenziale produttivo agricolo</a:t>
          </a:r>
        </a:p>
      </dgm:t>
    </dgm:pt>
    <dgm:pt modelId="{D42874DC-CCE5-470E-AC1A-05C8091F1997}" type="parTrans" cxnId="{35554871-75F3-43D3-986A-B69405085C4C}">
      <dgm:prSet/>
      <dgm:spPr/>
      <dgm:t>
        <a:bodyPr/>
        <a:lstStyle/>
        <a:p>
          <a:endParaRPr lang="it-IT"/>
        </a:p>
      </dgm:t>
    </dgm:pt>
    <dgm:pt modelId="{37A6EBAC-492B-4275-B4D2-267E8980647D}" type="sibTrans" cxnId="{35554871-75F3-43D3-986A-B69405085C4C}">
      <dgm:prSet/>
      <dgm:spPr/>
      <dgm:t>
        <a:bodyPr/>
        <a:lstStyle/>
        <a:p>
          <a:endParaRPr lang="it-IT"/>
        </a:p>
      </dgm:t>
    </dgm:pt>
    <dgm:pt modelId="{ABA4EF58-EB10-49D2-BBEE-12F5F292C2F4}" type="pres">
      <dgm:prSet presAssocID="{FA64B20D-8A8F-45A9-8A12-A87D183FA0C3}" presName="Name0" presStyleCnt="0">
        <dgm:presLayoutVars>
          <dgm:chMax val="7"/>
          <dgm:chPref val="7"/>
          <dgm:dir/>
        </dgm:presLayoutVars>
      </dgm:prSet>
      <dgm:spPr/>
    </dgm:pt>
    <dgm:pt modelId="{C39EBFF6-57C5-489C-B5DB-76BC3EF074FC}" type="pres">
      <dgm:prSet presAssocID="{FA64B20D-8A8F-45A9-8A12-A87D183FA0C3}" presName="Name1" presStyleCnt="0"/>
      <dgm:spPr/>
    </dgm:pt>
    <dgm:pt modelId="{09DCDA29-3B31-4414-9670-E9807AD2856B}" type="pres">
      <dgm:prSet presAssocID="{FA64B20D-8A8F-45A9-8A12-A87D183FA0C3}" presName="cycle" presStyleCnt="0"/>
      <dgm:spPr/>
    </dgm:pt>
    <dgm:pt modelId="{21225970-B9DB-486D-8C63-A7E52E9FD6DA}" type="pres">
      <dgm:prSet presAssocID="{FA64B20D-8A8F-45A9-8A12-A87D183FA0C3}" presName="srcNode" presStyleLbl="node1" presStyleIdx="0" presStyleCnt="6"/>
      <dgm:spPr/>
    </dgm:pt>
    <dgm:pt modelId="{BAB19E25-5625-4202-AE5B-17D0598338E8}" type="pres">
      <dgm:prSet presAssocID="{FA64B20D-8A8F-45A9-8A12-A87D183FA0C3}" presName="conn" presStyleLbl="parChTrans1D2" presStyleIdx="0" presStyleCnt="1"/>
      <dgm:spPr/>
      <dgm:t>
        <a:bodyPr/>
        <a:lstStyle/>
        <a:p>
          <a:endParaRPr lang="it-IT"/>
        </a:p>
      </dgm:t>
    </dgm:pt>
    <dgm:pt modelId="{62C972B3-0FD5-4C0A-991B-788C9BAC6344}" type="pres">
      <dgm:prSet presAssocID="{FA64B20D-8A8F-45A9-8A12-A87D183FA0C3}" presName="extraNode" presStyleLbl="node1" presStyleIdx="0" presStyleCnt="6"/>
      <dgm:spPr/>
    </dgm:pt>
    <dgm:pt modelId="{D06FAEAA-6FDE-4565-9AAF-EC0E165137AB}" type="pres">
      <dgm:prSet presAssocID="{FA64B20D-8A8F-45A9-8A12-A87D183FA0C3}" presName="dstNode" presStyleLbl="node1" presStyleIdx="0" presStyleCnt="6"/>
      <dgm:spPr/>
    </dgm:pt>
    <dgm:pt modelId="{2A563D1C-9A01-482F-9EA7-BC21D5F11C5F}" type="pres">
      <dgm:prSet presAssocID="{8BEEE33A-58A9-416E-925B-52027B428DD0}" presName="text_1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1A0E8DAB-A667-430F-B125-49F30945E0EC}" type="pres">
      <dgm:prSet presAssocID="{8BEEE33A-58A9-416E-925B-52027B428DD0}" presName="accent_1" presStyleCnt="0"/>
      <dgm:spPr/>
    </dgm:pt>
    <dgm:pt modelId="{FF280A2A-4808-456B-BBD3-F72CDCAA0EF6}" type="pres">
      <dgm:prSet presAssocID="{8BEEE33A-58A9-416E-925B-52027B428DD0}" presName="accentRepeatNode" presStyleLbl="solidFgAcc1" presStyleIdx="0" presStyleCnt="6"/>
      <dgm:spPr>
        <a:solidFill>
          <a:srgbClr val="92D050"/>
        </a:solidFill>
        <a:ln>
          <a:solidFill>
            <a:srgbClr val="92D050"/>
          </a:solidFill>
        </a:ln>
      </dgm:spPr>
    </dgm:pt>
    <dgm:pt modelId="{9082605E-340E-4901-80BA-E6D69009ACEE}" type="pres">
      <dgm:prSet presAssocID="{FD6ED73D-E33C-457A-85AD-ED77315BC641}" presName="text_2" presStyleLbl="node1" presStyleIdx="1" presStyleCnt="6">
        <dgm:presLayoutVars>
          <dgm:bulletEnabled val="1"/>
        </dgm:presLayoutVars>
      </dgm:prSet>
      <dgm:spPr>
        <a:xfrm>
          <a:off x="802111" y="1011456"/>
          <a:ext cx="9646620" cy="505728"/>
        </a:xfrm>
        <a:prstGeom prst="rect">
          <a:avLst/>
        </a:prstGeom>
      </dgm:spPr>
      <dgm:t>
        <a:bodyPr/>
        <a:lstStyle/>
        <a:p>
          <a:endParaRPr lang="it-IT"/>
        </a:p>
      </dgm:t>
    </dgm:pt>
    <dgm:pt modelId="{3203C051-F038-4B84-9BB8-6921A5AF5A23}" type="pres">
      <dgm:prSet presAssocID="{FD6ED73D-E33C-457A-85AD-ED77315BC641}" presName="accent_2" presStyleCnt="0"/>
      <dgm:spPr/>
    </dgm:pt>
    <dgm:pt modelId="{9E9AA71B-165D-4947-8CC7-866D5BF75BD5}" type="pres">
      <dgm:prSet presAssocID="{FD6ED73D-E33C-457A-85AD-ED77315BC641}" presName="accentRepeatNode" presStyleLbl="solidFgAcc1" presStyleIdx="1" presStyleCnt="6"/>
      <dgm:spPr>
        <a:xfrm>
          <a:off x="486031" y="948240"/>
          <a:ext cx="632160" cy="632160"/>
        </a:xfrm>
        <a:prstGeom prst="ellipse">
          <a:avLst/>
        </a:prstGeom>
        <a:solidFill>
          <a:srgbClr val="92D050"/>
        </a:solidFill>
        <a:ln w="12700" cap="flat" cmpd="sng" algn="ctr">
          <a:solidFill>
            <a:srgbClr val="92D050"/>
          </a:solidFill>
          <a:prstDash val="solid"/>
          <a:miter lim="800000"/>
        </a:ln>
        <a:effectLst/>
      </dgm:spPr>
    </dgm:pt>
    <dgm:pt modelId="{E828DD00-F5A2-4A39-8744-7ADB7D6AFFC6}" type="pres">
      <dgm:prSet presAssocID="{D8592D43-47A9-4A35-9935-91C4D3D27242}" presName="text_3" presStyleLbl="node1" presStyleIdx="2" presStyleCnt="6">
        <dgm:presLayoutVars>
          <dgm:bulletEnabled val="1"/>
        </dgm:presLayoutVars>
      </dgm:prSet>
      <dgm:spPr>
        <a:xfrm>
          <a:off x="992335" y="1769952"/>
          <a:ext cx="9456395" cy="505728"/>
        </a:xfrm>
        <a:prstGeom prst="rect">
          <a:avLst/>
        </a:prstGeom>
      </dgm:spPr>
      <dgm:t>
        <a:bodyPr/>
        <a:lstStyle/>
        <a:p>
          <a:endParaRPr lang="it-IT"/>
        </a:p>
      </dgm:t>
    </dgm:pt>
    <dgm:pt modelId="{DFAA75A2-94DF-4852-BCB0-640BFAA85B95}" type="pres">
      <dgm:prSet presAssocID="{D8592D43-47A9-4A35-9935-91C4D3D27242}" presName="accent_3" presStyleCnt="0"/>
      <dgm:spPr/>
    </dgm:pt>
    <dgm:pt modelId="{1A81A04C-FB1A-456B-8531-2E469251A37B}" type="pres">
      <dgm:prSet presAssocID="{D8592D43-47A9-4A35-9935-91C4D3D27242}" presName="accentRepeatNode" presStyleLbl="solidFgAcc1" presStyleIdx="2" presStyleCnt="6"/>
      <dgm:spPr>
        <a:xfrm>
          <a:off x="676255" y="1706736"/>
          <a:ext cx="632160" cy="632160"/>
        </a:xfrm>
        <a:prstGeom prst="ellipse">
          <a:avLst/>
        </a:prstGeom>
        <a:solidFill>
          <a:srgbClr val="92D050"/>
        </a:solidFill>
        <a:ln w="12700" cap="flat" cmpd="sng" algn="ctr">
          <a:solidFill>
            <a:srgbClr val="92D050"/>
          </a:solidFill>
          <a:prstDash val="solid"/>
          <a:miter lim="800000"/>
        </a:ln>
        <a:effectLst/>
      </dgm:spPr>
    </dgm:pt>
    <dgm:pt modelId="{F2ABA1E9-A9EB-455E-87B9-C09B2D8F7928}" type="pres">
      <dgm:prSet presAssocID="{159825B9-E316-4127-93B9-23141A50AF14}" presName="text_4" presStyleLbl="node1" presStyleIdx="3" presStyleCnt="6">
        <dgm:presLayoutVars>
          <dgm:bulletEnabled val="1"/>
        </dgm:presLayoutVars>
      </dgm:prSet>
      <dgm:spPr>
        <a:xfrm>
          <a:off x="992335" y="2527967"/>
          <a:ext cx="9456395" cy="505728"/>
        </a:xfrm>
        <a:prstGeom prst="rect">
          <a:avLst/>
        </a:prstGeom>
      </dgm:spPr>
      <dgm:t>
        <a:bodyPr/>
        <a:lstStyle/>
        <a:p>
          <a:endParaRPr lang="it-IT"/>
        </a:p>
      </dgm:t>
    </dgm:pt>
    <dgm:pt modelId="{D7EE0519-19E8-47A2-84EA-FC92B21390AF}" type="pres">
      <dgm:prSet presAssocID="{159825B9-E316-4127-93B9-23141A50AF14}" presName="accent_4" presStyleCnt="0"/>
      <dgm:spPr/>
    </dgm:pt>
    <dgm:pt modelId="{50D8C269-492C-4210-BF20-E5EB4E4F93D8}" type="pres">
      <dgm:prSet presAssocID="{159825B9-E316-4127-93B9-23141A50AF14}" presName="accentRepeatNode" presStyleLbl="solidFgAcc1" presStyleIdx="3" presStyleCnt="6"/>
      <dgm:spPr>
        <a:xfrm>
          <a:off x="676255" y="2464751"/>
          <a:ext cx="632160" cy="632160"/>
        </a:xfrm>
        <a:prstGeom prst="ellipse">
          <a:avLst/>
        </a:prstGeom>
        <a:solidFill>
          <a:srgbClr val="92D050"/>
        </a:solidFill>
        <a:ln w="12700" cap="flat" cmpd="sng" algn="ctr">
          <a:solidFill>
            <a:srgbClr val="92D050"/>
          </a:solidFill>
          <a:prstDash val="solid"/>
          <a:miter lim="800000"/>
        </a:ln>
        <a:effectLst/>
      </dgm:spPr>
    </dgm:pt>
    <dgm:pt modelId="{DE657D71-71E1-4921-872D-7F60F8938F87}" type="pres">
      <dgm:prSet presAssocID="{0EB88451-D2E5-45C1-88A2-D540CDC7DB6A}" presName="text_5" presStyleLbl="node1" presStyleIdx="4" presStyleCnt="6">
        <dgm:presLayoutVars>
          <dgm:bulletEnabled val="1"/>
        </dgm:presLayoutVars>
      </dgm:prSet>
      <dgm:spPr>
        <a:xfrm>
          <a:off x="802111" y="3286463"/>
          <a:ext cx="9646620" cy="505728"/>
        </a:xfrm>
        <a:prstGeom prst="rect">
          <a:avLst/>
        </a:prstGeom>
      </dgm:spPr>
      <dgm:t>
        <a:bodyPr/>
        <a:lstStyle/>
        <a:p>
          <a:endParaRPr lang="it-IT"/>
        </a:p>
      </dgm:t>
    </dgm:pt>
    <dgm:pt modelId="{CE8D15D2-B4B0-48FC-9599-C70843ACAE6F}" type="pres">
      <dgm:prSet presAssocID="{0EB88451-D2E5-45C1-88A2-D540CDC7DB6A}" presName="accent_5" presStyleCnt="0"/>
      <dgm:spPr/>
    </dgm:pt>
    <dgm:pt modelId="{DE9473AC-F973-42A2-86C3-C084589D5F20}" type="pres">
      <dgm:prSet presAssocID="{0EB88451-D2E5-45C1-88A2-D540CDC7DB6A}" presName="accentRepeatNode" presStyleLbl="solidFgAcc1" presStyleIdx="4" presStyleCnt="6"/>
      <dgm:spPr>
        <a:xfrm>
          <a:off x="486031" y="3223247"/>
          <a:ext cx="632160" cy="632160"/>
        </a:xfrm>
        <a:prstGeom prst="ellipse">
          <a:avLst/>
        </a:prstGeom>
        <a:solidFill>
          <a:schemeClr val="accent4">
            <a:lumMod val="60000"/>
            <a:lumOff val="40000"/>
          </a:schemeClr>
        </a:solidFill>
        <a:ln w="12700" cap="flat" cmpd="sng" algn="ctr">
          <a:solidFill>
            <a:srgbClr val="92D050"/>
          </a:solidFill>
          <a:prstDash val="solid"/>
          <a:miter lim="800000"/>
        </a:ln>
        <a:effectLst/>
      </dgm:spPr>
    </dgm:pt>
    <dgm:pt modelId="{192D553E-4D01-4730-AA1F-459B09302F09}" type="pres">
      <dgm:prSet presAssocID="{3BB2D970-1016-4738-B4BA-27BF8EC3E782}" presName="text_6" presStyleLbl="node1" presStyleIdx="5" presStyleCnt="6">
        <dgm:presLayoutVars>
          <dgm:bulletEnabled val="1"/>
        </dgm:presLayoutVars>
      </dgm:prSet>
      <dgm:spPr>
        <a:xfrm>
          <a:off x="386115" y="4044959"/>
          <a:ext cx="10062615" cy="505728"/>
        </a:xfrm>
        <a:prstGeom prst="rect">
          <a:avLst/>
        </a:prstGeom>
      </dgm:spPr>
      <dgm:t>
        <a:bodyPr/>
        <a:lstStyle/>
        <a:p>
          <a:endParaRPr lang="it-IT"/>
        </a:p>
      </dgm:t>
    </dgm:pt>
    <dgm:pt modelId="{243F96BF-AB92-4BB8-9963-BFDA5702D78F}" type="pres">
      <dgm:prSet presAssocID="{3BB2D970-1016-4738-B4BA-27BF8EC3E782}" presName="accent_6" presStyleCnt="0"/>
      <dgm:spPr/>
    </dgm:pt>
    <dgm:pt modelId="{60EC64B8-1589-43BC-86E1-56311EFE092D}" type="pres">
      <dgm:prSet presAssocID="{3BB2D970-1016-4738-B4BA-27BF8EC3E782}" presName="accentRepeatNode" presStyleLbl="solidFgAcc1" presStyleIdx="5" presStyleCnt="6"/>
      <dgm:spPr>
        <a:xfrm>
          <a:off x="70035" y="3981743"/>
          <a:ext cx="632160" cy="632160"/>
        </a:xfrm>
        <a:prstGeom prst="ellipse">
          <a:avLst/>
        </a:prstGeom>
        <a:solidFill>
          <a:srgbClr val="92D050"/>
        </a:solidFill>
        <a:ln w="12700" cap="flat" cmpd="sng" algn="ctr">
          <a:solidFill>
            <a:srgbClr val="92D050"/>
          </a:solidFill>
          <a:prstDash val="solid"/>
          <a:miter lim="800000"/>
        </a:ln>
        <a:effectLst/>
      </dgm:spPr>
    </dgm:pt>
  </dgm:ptLst>
  <dgm:cxnLst>
    <dgm:cxn modelId="{35554871-75F3-43D3-986A-B69405085C4C}" srcId="{FA64B20D-8A8F-45A9-8A12-A87D183FA0C3}" destId="{3BB2D970-1016-4738-B4BA-27BF8EC3E782}" srcOrd="5" destOrd="0" parTransId="{D42874DC-CCE5-470E-AC1A-05C8091F1997}" sibTransId="{37A6EBAC-492B-4275-B4D2-267E8980647D}"/>
    <dgm:cxn modelId="{CCA884FA-2D90-43DC-B567-6C6354C4CC89}" type="presOf" srcId="{0EB88451-D2E5-45C1-88A2-D540CDC7DB6A}" destId="{DE657D71-71E1-4921-872D-7F60F8938F87}" srcOrd="0" destOrd="0" presId="urn:microsoft.com/office/officeart/2008/layout/VerticalCurvedList"/>
    <dgm:cxn modelId="{E4FBE76C-8EC9-43AC-A1F9-9367537358CC}" srcId="{FA64B20D-8A8F-45A9-8A12-A87D183FA0C3}" destId="{FD6ED73D-E33C-457A-85AD-ED77315BC641}" srcOrd="1" destOrd="0" parTransId="{32486D65-5E49-4BD3-8BFC-3339371BF8E5}" sibTransId="{33365D88-47FB-4554-A0A3-21AECD6B37BC}"/>
    <dgm:cxn modelId="{43C6E831-3339-40CD-B36D-9EC58F95D54A}" srcId="{FA64B20D-8A8F-45A9-8A12-A87D183FA0C3}" destId="{8BEEE33A-58A9-416E-925B-52027B428DD0}" srcOrd="0" destOrd="0" parTransId="{2046E5DA-08B2-4927-95FB-FDB414504FC3}" sibTransId="{88CDBB16-A0E1-4E8C-A21F-2A6F5F51348A}"/>
    <dgm:cxn modelId="{411EBC52-3543-4FB3-A3F9-4F32FF7A4C07}" type="presOf" srcId="{D8592D43-47A9-4A35-9935-91C4D3D27242}" destId="{E828DD00-F5A2-4A39-8744-7ADB7D6AFFC6}" srcOrd="0" destOrd="0" presId="urn:microsoft.com/office/officeart/2008/layout/VerticalCurvedList"/>
    <dgm:cxn modelId="{802D1A57-FB8C-491D-97A2-1610C70BD851}" srcId="{FA64B20D-8A8F-45A9-8A12-A87D183FA0C3}" destId="{0EB88451-D2E5-45C1-88A2-D540CDC7DB6A}" srcOrd="4" destOrd="0" parTransId="{6669DF07-F075-42EF-9AEA-A65D66C5780D}" sibTransId="{8429094A-C9A7-40B7-8B83-DDF504860092}"/>
    <dgm:cxn modelId="{E8EC6DD1-D8DF-477E-8729-D505DAF1119C}" type="presOf" srcId="{8BEEE33A-58A9-416E-925B-52027B428DD0}" destId="{2A563D1C-9A01-482F-9EA7-BC21D5F11C5F}" srcOrd="0" destOrd="0" presId="urn:microsoft.com/office/officeart/2008/layout/VerticalCurvedList"/>
    <dgm:cxn modelId="{AD6FD1CF-0C74-48F5-A874-8C3329BB3F0C}" srcId="{FA64B20D-8A8F-45A9-8A12-A87D183FA0C3}" destId="{D8592D43-47A9-4A35-9935-91C4D3D27242}" srcOrd="2" destOrd="0" parTransId="{C6520C38-E9FB-4576-8FC6-68D003F38262}" sibTransId="{D1DED4C5-AAB1-44A8-B2A0-63AED9C80656}"/>
    <dgm:cxn modelId="{C9972CA5-4FD1-4A1C-81CC-96D9FFC977DA}" type="presOf" srcId="{88CDBB16-A0E1-4E8C-A21F-2A6F5F51348A}" destId="{BAB19E25-5625-4202-AE5B-17D0598338E8}" srcOrd="0" destOrd="0" presId="urn:microsoft.com/office/officeart/2008/layout/VerticalCurvedList"/>
    <dgm:cxn modelId="{C54B6E82-D371-4961-B7EC-7B502AD3A228}" type="presOf" srcId="{FA64B20D-8A8F-45A9-8A12-A87D183FA0C3}" destId="{ABA4EF58-EB10-49D2-BBEE-12F5F292C2F4}" srcOrd="0" destOrd="0" presId="urn:microsoft.com/office/officeart/2008/layout/VerticalCurvedList"/>
    <dgm:cxn modelId="{C52D4047-C751-476F-944C-031F616F45C9}" type="presOf" srcId="{159825B9-E316-4127-93B9-23141A50AF14}" destId="{F2ABA1E9-A9EB-455E-87B9-C09B2D8F7928}" srcOrd="0" destOrd="0" presId="urn:microsoft.com/office/officeart/2008/layout/VerticalCurvedList"/>
    <dgm:cxn modelId="{E8DD505E-7B17-48B0-84DB-74954C8238E9}" type="presOf" srcId="{FD6ED73D-E33C-457A-85AD-ED77315BC641}" destId="{9082605E-340E-4901-80BA-E6D69009ACEE}" srcOrd="0" destOrd="0" presId="urn:microsoft.com/office/officeart/2008/layout/VerticalCurvedList"/>
    <dgm:cxn modelId="{E4598BBA-0205-420D-81B9-8356A4A3E9DD}" srcId="{FA64B20D-8A8F-45A9-8A12-A87D183FA0C3}" destId="{159825B9-E316-4127-93B9-23141A50AF14}" srcOrd="3" destOrd="0" parTransId="{98240CD5-C22A-4E00-88B5-D2B63448D1E1}" sibTransId="{84F94E19-455A-468C-8BE8-60BF054C509A}"/>
    <dgm:cxn modelId="{4D5E34F7-418F-434C-8A2D-D7CFD077BD64}" type="presOf" srcId="{3BB2D970-1016-4738-B4BA-27BF8EC3E782}" destId="{192D553E-4D01-4730-AA1F-459B09302F09}" srcOrd="0" destOrd="0" presId="urn:microsoft.com/office/officeart/2008/layout/VerticalCurvedList"/>
    <dgm:cxn modelId="{5BA4BC56-3440-4284-8B7C-5AB32CC1D83B}" type="presParOf" srcId="{ABA4EF58-EB10-49D2-BBEE-12F5F292C2F4}" destId="{C39EBFF6-57C5-489C-B5DB-76BC3EF074FC}" srcOrd="0" destOrd="0" presId="urn:microsoft.com/office/officeart/2008/layout/VerticalCurvedList"/>
    <dgm:cxn modelId="{AEA0D4E2-87D0-425A-A58E-E9F234B88E6A}" type="presParOf" srcId="{C39EBFF6-57C5-489C-B5DB-76BC3EF074FC}" destId="{09DCDA29-3B31-4414-9670-E9807AD2856B}" srcOrd="0" destOrd="0" presId="urn:microsoft.com/office/officeart/2008/layout/VerticalCurvedList"/>
    <dgm:cxn modelId="{289033EA-9D87-488F-9E90-094934206ADD}" type="presParOf" srcId="{09DCDA29-3B31-4414-9670-E9807AD2856B}" destId="{21225970-B9DB-486D-8C63-A7E52E9FD6DA}" srcOrd="0" destOrd="0" presId="urn:microsoft.com/office/officeart/2008/layout/VerticalCurvedList"/>
    <dgm:cxn modelId="{EB7F1FEF-DC5F-4A5F-A149-95A8183154EA}" type="presParOf" srcId="{09DCDA29-3B31-4414-9670-E9807AD2856B}" destId="{BAB19E25-5625-4202-AE5B-17D0598338E8}" srcOrd="1" destOrd="0" presId="urn:microsoft.com/office/officeart/2008/layout/VerticalCurvedList"/>
    <dgm:cxn modelId="{F6D102A0-9859-4795-8864-E5461AFDC68D}" type="presParOf" srcId="{09DCDA29-3B31-4414-9670-E9807AD2856B}" destId="{62C972B3-0FD5-4C0A-991B-788C9BAC6344}" srcOrd="2" destOrd="0" presId="urn:microsoft.com/office/officeart/2008/layout/VerticalCurvedList"/>
    <dgm:cxn modelId="{CB634093-920D-481B-8A95-975142D02038}" type="presParOf" srcId="{09DCDA29-3B31-4414-9670-E9807AD2856B}" destId="{D06FAEAA-6FDE-4565-9AAF-EC0E165137AB}" srcOrd="3" destOrd="0" presId="urn:microsoft.com/office/officeart/2008/layout/VerticalCurvedList"/>
    <dgm:cxn modelId="{90B23A2B-68F7-4B65-8EBE-330E010897C7}" type="presParOf" srcId="{C39EBFF6-57C5-489C-B5DB-76BC3EF074FC}" destId="{2A563D1C-9A01-482F-9EA7-BC21D5F11C5F}" srcOrd="1" destOrd="0" presId="urn:microsoft.com/office/officeart/2008/layout/VerticalCurvedList"/>
    <dgm:cxn modelId="{868AABC5-D777-427E-A257-C222F78EE6EB}" type="presParOf" srcId="{C39EBFF6-57C5-489C-B5DB-76BC3EF074FC}" destId="{1A0E8DAB-A667-430F-B125-49F30945E0EC}" srcOrd="2" destOrd="0" presId="urn:microsoft.com/office/officeart/2008/layout/VerticalCurvedList"/>
    <dgm:cxn modelId="{3EF1D04D-C861-484E-A871-FCD5E43A6B35}" type="presParOf" srcId="{1A0E8DAB-A667-430F-B125-49F30945E0EC}" destId="{FF280A2A-4808-456B-BBD3-F72CDCAA0EF6}" srcOrd="0" destOrd="0" presId="urn:microsoft.com/office/officeart/2008/layout/VerticalCurvedList"/>
    <dgm:cxn modelId="{8A495B15-9745-431F-9996-79D668C2B21D}" type="presParOf" srcId="{C39EBFF6-57C5-489C-B5DB-76BC3EF074FC}" destId="{9082605E-340E-4901-80BA-E6D69009ACEE}" srcOrd="3" destOrd="0" presId="urn:microsoft.com/office/officeart/2008/layout/VerticalCurvedList"/>
    <dgm:cxn modelId="{721794AB-4BD1-4821-A426-C5C416F26B0E}" type="presParOf" srcId="{C39EBFF6-57C5-489C-B5DB-76BC3EF074FC}" destId="{3203C051-F038-4B84-9BB8-6921A5AF5A23}" srcOrd="4" destOrd="0" presId="urn:microsoft.com/office/officeart/2008/layout/VerticalCurvedList"/>
    <dgm:cxn modelId="{68FD8A20-1E05-4FAA-A68D-4772C05500A3}" type="presParOf" srcId="{3203C051-F038-4B84-9BB8-6921A5AF5A23}" destId="{9E9AA71B-165D-4947-8CC7-866D5BF75BD5}" srcOrd="0" destOrd="0" presId="urn:microsoft.com/office/officeart/2008/layout/VerticalCurvedList"/>
    <dgm:cxn modelId="{11572384-6F9A-43D5-BD7C-61FB1775F6B3}" type="presParOf" srcId="{C39EBFF6-57C5-489C-B5DB-76BC3EF074FC}" destId="{E828DD00-F5A2-4A39-8744-7ADB7D6AFFC6}" srcOrd="5" destOrd="0" presId="urn:microsoft.com/office/officeart/2008/layout/VerticalCurvedList"/>
    <dgm:cxn modelId="{50B8115A-88BE-4570-915E-D0974E36BAF7}" type="presParOf" srcId="{C39EBFF6-57C5-489C-B5DB-76BC3EF074FC}" destId="{DFAA75A2-94DF-4852-BCB0-640BFAA85B95}" srcOrd="6" destOrd="0" presId="urn:microsoft.com/office/officeart/2008/layout/VerticalCurvedList"/>
    <dgm:cxn modelId="{919D5E02-3C2A-490E-B3A2-CA998B21BF3B}" type="presParOf" srcId="{DFAA75A2-94DF-4852-BCB0-640BFAA85B95}" destId="{1A81A04C-FB1A-456B-8531-2E469251A37B}" srcOrd="0" destOrd="0" presId="urn:microsoft.com/office/officeart/2008/layout/VerticalCurvedList"/>
    <dgm:cxn modelId="{F3EAAF0B-BDD7-4479-A82F-CB9BD12CB274}" type="presParOf" srcId="{C39EBFF6-57C5-489C-B5DB-76BC3EF074FC}" destId="{F2ABA1E9-A9EB-455E-87B9-C09B2D8F7928}" srcOrd="7" destOrd="0" presId="urn:microsoft.com/office/officeart/2008/layout/VerticalCurvedList"/>
    <dgm:cxn modelId="{99DC695F-8141-44F5-BEFC-D61C8296ED78}" type="presParOf" srcId="{C39EBFF6-57C5-489C-B5DB-76BC3EF074FC}" destId="{D7EE0519-19E8-47A2-84EA-FC92B21390AF}" srcOrd="8" destOrd="0" presId="urn:microsoft.com/office/officeart/2008/layout/VerticalCurvedList"/>
    <dgm:cxn modelId="{AD5FAD87-1E9E-4645-B240-D5FF96CA323D}" type="presParOf" srcId="{D7EE0519-19E8-47A2-84EA-FC92B21390AF}" destId="{50D8C269-492C-4210-BF20-E5EB4E4F93D8}" srcOrd="0" destOrd="0" presId="urn:microsoft.com/office/officeart/2008/layout/VerticalCurvedList"/>
    <dgm:cxn modelId="{9053F950-134C-432E-9309-39D06083E8F3}" type="presParOf" srcId="{C39EBFF6-57C5-489C-B5DB-76BC3EF074FC}" destId="{DE657D71-71E1-4921-872D-7F60F8938F87}" srcOrd="9" destOrd="0" presId="urn:microsoft.com/office/officeart/2008/layout/VerticalCurvedList"/>
    <dgm:cxn modelId="{86BBB4D9-24A2-48CD-A31C-2C466905BE84}" type="presParOf" srcId="{C39EBFF6-57C5-489C-B5DB-76BC3EF074FC}" destId="{CE8D15D2-B4B0-48FC-9599-C70843ACAE6F}" srcOrd="10" destOrd="0" presId="urn:microsoft.com/office/officeart/2008/layout/VerticalCurvedList"/>
    <dgm:cxn modelId="{07DCCBB8-BA7B-4D6B-9685-01156E0AB6CB}" type="presParOf" srcId="{CE8D15D2-B4B0-48FC-9599-C70843ACAE6F}" destId="{DE9473AC-F973-42A2-86C3-C084589D5F20}" srcOrd="0" destOrd="0" presId="urn:microsoft.com/office/officeart/2008/layout/VerticalCurvedList"/>
    <dgm:cxn modelId="{F945B030-740D-4BCE-8069-F3614E26FC2B}" type="presParOf" srcId="{C39EBFF6-57C5-489C-B5DB-76BC3EF074FC}" destId="{192D553E-4D01-4730-AA1F-459B09302F09}" srcOrd="11" destOrd="0" presId="urn:microsoft.com/office/officeart/2008/layout/VerticalCurvedList"/>
    <dgm:cxn modelId="{897D698F-DF02-494D-A8C9-D11CF4DC53F5}" type="presParOf" srcId="{C39EBFF6-57C5-489C-B5DB-76BC3EF074FC}" destId="{243F96BF-AB92-4BB8-9963-BFDA5702D78F}" srcOrd="12" destOrd="0" presId="urn:microsoft.com/office/officeart/2008/layout/VerticalCurvedList"/>
    <dgm:cxn modelId="{28D4436E-F02A-43D4-9B8D-1C7A9DAE25DE}" type="presParOf" srcId="{243F96BF-AB92-4BB8-9963-BFDA5702D78F}" destId="{60EC64B8-1589-43BC-86E1-56311EFE092D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0ECEBBDB-BA0B-447E-A16B-1C162ECB32CF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it-IT"/>
        </a:p>
      </dgm:t>
    </dgm:pt>
    <dgm:pt modelId="{4873E9CC-D495-422A-991A-451528F51CC3}">
      <dgm:prSet/>
      <dgm:spPr>
        <a:solidFill>
          <a:schemeClr val="accent6">
            <a:lumMod val="60000"/>
            <a:lumOff val="40000"/>
          </a:schemeClr>
        </a:solidFill>
      </dgm:spPr>
      <dgm:t>
        <a:bodyPr/>
        <a:lstStyle/>
        <a:p>
          <a:pPr algn="ctr" rtl="0"/>
          <a:r>
            <a:rPr lang="it-IT" b="1" dirty="0">
              <a:solidFill>
                <a:schemeClr val="tx1"/>
              </a:solidFill>
            </a:rPr>
            <a:t>Investimenti</a:t>
          </a:r>
          <a:r>
            <a:rPr lang="it-IT" dirty="0">
              <a:solidFill>
                <a:schemeClr val="tx1"/>
              </a:solidFill>
            </a:rPr>
            <a:t> per Aziende agricole e agroalimentari, le foreste le aree rurali, compreso avviamento nuove imprese 2/3</a:t>
          </a:r>
        </a:p>
      </dgm:t>
    </dgm:pt>
    <dgm:pt modelId="{C4373F82-366B-43F7-AE47-9B935A0F297C}" type="parTrans" cxnId="{8F68B4CB-EECB-4314-9B0C-E0ABCC6D4054}">
      <dgm:prSet/>
      <dgm:spPr/>
      <dgm:t>
        <a:bodyPr/>
        <a:lstStyle/>
        <a:p>
          <a:endParaRPr lang="it-IT"/>
        </a:p>
      </dgm:t>
    </dgm:pt>
    <dgm:pt modelId="{8E68AFE0-EC97-4B83-8391-A07D7C20CBD5}" type="sibTrans" cxnId="{8F68B4CB-EECB-4314-9B0C-E0ABCC6D4054}">
      <dgm:prSet/>
      <dgm:spPr/>
      <dgm:t>
        <a:bodyPr/>
        <a:lstStyle/>
        <a:p>
          <a:endParaRPr lang="it-IT"/>
        </a:p>
      </dgm:t>
    </dgm:pt>
    <dgm:pt modelId="{F5209FED-5F3C-4429-8B31-B8CD8E47E436}" type="pres">
      <dgm:prSet presAssocID="{0ECEBBDB-BA0B-447E-A16B-1C162ECB32CF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it-IT"/>
        </a:p>
      </dgm:t>
    </dgm:pt>
    <dgm:pt modelId="{F87BA081-6614-4CE6-B41C-1D6F75EA53BB}" type="pres">
      <dgm:prSet presAssocID="{4873E9CC-D495-422A-991A-451528F51CC3}" presName="parentText" presStyleLbl="node1" presStyleIdx="0" presStyleCnt="1" custLinFactNeighborX="-5913" custLinFactNeighborY="3910">
        <dgm:presLayoutVars>
          <dgm:chMax val="0"/>
          <dgm:bulletEnabled val="1"/>
        </dgm:presLayoutVars>
      </dgm:prSet>
      <dgm:spPr/>
      <dgm:t>
        <a:bodyPr/>
        <a:lstStyle/>
        <a:p>
          <a:endParaRPr lang="it-IT"/>
        </a:p>
      </dgm:t>
    </dgm:pt>
  </dgm:ptLst>
  <dgm:cxnLst>
    <dgm:cxn modelId="{8F68B4CB-EECB-4314-9B0C-E0ABCC6D4054}" srcId="{0ECEBBDB-BA0B-447E-A16B-1C162ECB32CF}" destId="{4873E9CC-D495-422A-991A-451528F51CC3}" srcOrd="0" destOrd="0" parTransId="{C4373F82-366B-43F7-AE47-9B935A0F297C}" sibTransId="{8E68AFE0-EC97-4B83-8391-A07D7C20CBD5}"/>
    <dgm:cxn modelId="{EC17EA51-D43C-43E9-B85B-33B2C4669B17}" type="presOf" srcId="{0ECEBBDB-BA0B-447E-A16B-1C162ECB32CF}" destId="{F5209FED-5F3C-4429-8B31-B8CD8E47E436}" srcOrd="0" destOrd="0" presId="urn:microsoft.com/office/officeart/2005/8/layout/vList2"/>
    <dgm:cxn modelId="{B1A72DF5-0FEE-46B0-92B6-79FEA6959DCF}" type="presOf" srcId="{4873E9CC-D495-422A-991A-451528F51CC3}" destId="{F87BA081-6614-4CE6-B41C-1D6F75EA53BB}" srcOrd="0" destOrd="0" presId="urn:microsoft.com/office/officeart/2005/8/layout/vList2"/>
    <dgm:cxn modelId="{7317AB35-D050-4314-BD82-41E6DAD6D7B8}" type="presParOf" srcId="{F5209FED-5F3C-4429-8B31-B8CD8E47E436}" destId="{F87BA081-6614-4CE6-B41C-1D6F75EA53BB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6.xml><?xml version="1.0" encoding="utf-8"?>
<dgm:dataModel xmlns:dgm="http://schemas.openxmlformats.org/drawingml/2006/diagram" xmlns:a="http://schemas.openxmlformats.org/drawingml/2006/main">
  <dgm:ptLst>
    <dgm:pt modelId="{FA64B20D-8A8F-45A9-8A12-A87D183FA0C3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2" csCatId="accent1" phldr="1"/>
      <dgm:spPr/>
    </dgm:pt>
    <dgm:pt modelId="{8BEEE33A-58A9-416E-925B-52027B428DD0}">
      <dgm:prSet custT="1"/>
      <dgm:spPr>
        <a:noFill/>
        <a:ln>
          <a:solidFill>
            <a:srgbClr val="92D050"/>
          </a:solidFill>
        </a:ln>
      </dgm:spPr>
      <dgm:t>
        <a:bodyPr/>
        <a:lstStyle/>
        <a:p>
          <a:r>
            <a:rPr lang="it-IT" sz="1800" dirty="0">
              <a:solidFill>
                <a:schemeClr val="tx1"/>
              </a:solidFill>
            </a:rPr>
            <a:t>44-Investimenti in infrastrutture per l'agricoltura e per lo sviluppo socio-economico delle aree rurali</a:t>
          </a:r>
        </a:p>
      </dgm:t>
    </dgm:pt>
    <dgm:pt modelId="{2046E5DA-08B2-4927-95FB-FDB414504FC3}" type="parTrans" cxnId="{43C6E831-3339-40CD-B36D-9EC58F95D54A}">
      <dgm:prSet/>
      <dgm:spPr/>
      <dgm:t>
        <a:bodyPr/>
        <a:lstStyle/>
        <a:p>
          <a:endParaRPr lang="it-IT">
            <a:solidFill>
              <a:schemeClr val="tx1"/>
            </a:solidFill>
          </a:endParaRPr>
        </a:p>
      </dgm:t>
    </dgm:pt>
    <dgm:pt modelId="{88CDBB16-A0E1-4E8C-A21F-2A6F5F51348A}" type="sibTrans" cxnId="{43C6E831-3339-40CD-B36D-9EC58F95D54A}">
      <dgm:prSet/>
      <dgm:spPr>
        <a:noFill/>
        <a:ln>
          <a:solidFill>
            <a:srgbClr val="92D050"/>
          </a:solidFill>
        </a:ln>
      </dgm:spPr>
      <dgm:t>
        <a:bodyPr/>
        <a:lstStyle/>
        <a:p>
          <a:endParaRPr lang="it-IT">
            <a:solidFill>
              <a:schemeClr val="tx1"/>
            </a:solidFill>
          </a:endParaRPr>
        </a:p>
      </dgm:t>
    </dgm:pt>
    <dgm:pt modelId="{7CA707BA-294C-41A7-8AC6-05E940E21519}">
      <dgm:prSet custT="1"/>
      <dgm:spPr>
        <a:noFill/>
        <a:ln w="12700" cap="flat" cmpd="sng" algn="ctr">
          <a:solidFill>
            <a:srgbClr val="92D050"/>
          </a:solidFill>
          <a:prstDash val="solid"/>
          <a:miter lim="800000"/>
        </a:ln>
        <a:effectLst/>
      </dgm:spPr>
      <dgm:t>
        <a:bodyPr spcFirstLastPara="0" vert="horz" wrap="square" lIns="401422" tIns="45720" rIns="45720" bIns="45720" numCol="1" spcCol="1270" anchor="ctr" anchorCtr="0"/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800" kern="1200" dirty="0">
              <a:solidFill>
                <a:prstClr val="black"/>
              </a:solidFill>
              <a:latin typeface="Calibri" panose="020F0502020204030204"/>
              <a:ea typeface="+mn-ea"/>
              <a:cs typeface="+mn-cs"/>
            </a:rPr>
            <a:t>45-Investimenti in infrastrutture con finalità ambientali</a:t>
          </a:r>
        </a:p>
      </dgm:t>
    </dgm:pt>
    <dgm:pt modelId="{88E48A79-5D86-4B52-80B2-3FD3C6F70FD3}" type="parTrans" cxnId="{1F9785F2-331E-4F92-892B-73C1B7B570B6}">
      <dgm:prSet/>
      <dgm:spPr/>
      <dgm:t>
        <a:bodyPr/>
        <a:lstStyle/>
        <a:p>
          <a:endParaRPr lang="it-IT"/>
        </a:p>
      </dgm:t>
    </dgm:pt>
    <dgm:pt modelId="{ECF2484D-5C9B-4513-80F1-16B5DE6A140E}" type="sibTrans" cxnId="{1F9785F2-331E-4F92-892B-73C1B7B570B6}">
      <dgm:prSet/>
      <dgm:spPr/>
      <dgm:t>
        <a:bodyPr/>
        <a:lstStyle/>
        <a:p>
          <a:endParaRPr lang="it-IT"/>
        </a:p>
      </dgm:t>
    </dgm:pt>
    <dgm:pt modelId="{4F69A7A2-C9E3-4110-8662-D83FFB7A243A}">
      <dgm:prSet custT="1"/>
      <dgm:spPr>
        <a:noFill/>
        <a:ln w="12700" cap="flat" cmpd="sng" algn="ctr">
          <a:solidFill>
            <a:srgbClr val="92D050"/>
          </a:solidFill>
          <a:prstDash val="solid"/>
          <a:miter lim="800000"/>
        </a:ln>
        <a:effectLst/>
      </dgm:spPr>
      <dgm:t>
        <a:bodyPr spcFirstLastPara="0" vert="horz" wrap="square" lIns="401422" tIns="45720" rIns="45720" bIns="45720" numCol="1" spcCol="1270" anchor="ctr" anchorCtr="0"/>
        <a:lstStyle/>
        <a:p>
          <a:r>
            <a:rPr lang="it-IT" sz="1800" kern="1200" dirty="0">
              <a:solidFill>
                <a:prstClr val="black"/>
              </a:solidFill>
              <a:latin typeface="Calibri" panose="020F0502020204030204"/>
              <a:ea typeface="+mn-ea"/>
              <a:cs typeface="+mn-cs"/>
            </a:rPr>
            <a:t>46-Investimenti</a:t>
          </a:r>
          <a:r>
            <a:rPr lang="it-IT" sz="1800" kern="1200" dirty="0">
              <a:solidFill>
                <a:schemeClr val="tx1"/>
              </a:solidFill>
            </a:rPr>
            <a:t> non produttivi aree rurali</a:t>
          </a:r>
        </a:p>
      </dgm:t>
    </dgm:pt>
    <dgm:pt modelId="{C3CEBF7A-630A-443D-B9BC-4EB974C5B57B}" type="parTrans" cxnId="{BED9B1DB-A87C-488A-BA7F-5B9F5AB6BA41}">
      <dgm:prSet/>
      <dgm:spPr/>
      <dgm:t>
        <a:bodyPr/>
        <a:lstStyle/>
        <a:p>
          <a:endParaRPr lang="it-IT"/>
        </a:p>
      </dgm:t>
    </dgm:pt>
    <dgm:pt modelId="{68689358-01AA-4F92-89A0-B77880415883}" type="sibTrans" cxnId="{BED9B1DB-A87C-488A-BA7F-5B9F5AB6BA41}">
      <dgm:prSet/>
      <dgm:spPr/>
      <dgm:t>
        <a:bodyPr/>
        <a:lstStyle/>
        <a:p>
          <a:endParaRPr lang="it-IT"/>
        </a:p>
      </dgm:t>
    </dgm:pt>
    <dgm:pt modelId="{369BD2E8-DC62-43ED-99BC-1D4352F4327C}">
      <dgm:prSet custT="1"/>
      <dgm:spPr>
        <a:noFill/>
        <a:ln w="12700" cap="flat" cmpd="sng" algn="ctr">
          <a:solidFill>
            <a:srgbClr val="92D050"/>
          </a:solidFill>
          <a:prstDash val="solid"/>
          <a:miter lim="800000"/>
        </a:ln>
        <a:effectLst/>
      </dgm:spPr>
      <dgm:t>
        <a:bodyPr spcFirstLastPara="0" vert="horz" wrap="square" lIns="401422" tIns="45720" rIns="45720" bIns="45720" numCol="1" spcCol="1270" anchor="ctr" anchorCtr="0"/>
        <a:lstStyle/>
        <a:p>
          <a:r>
            <a:rPr lang="it-IT" sz="1800" kern="1200" dirty="0">
              <a:solidFill>
                <a:schemeClr val="tx1"/>
              </a:solidFill>
            </a:rPr>
            <a:t>47-Impianto </a:t>
          </a:r>
          <a:r>
            <a:rPr lang="it-IT" sz="1800" kern="1200" dirty="0">
              <a:solidFill>
                <a:prstClr val="black"/>
              </a:solidFill>
              <a:latin typeface="Calibri" panose="020F0502020204030204"/>
              <a:ea typeface="+mn-ea"/>
              <a:cs typeface="+mn-cs"/>
            </a:rPr>
            <a:t>forestazione</a:t>
          </a:r>
          <a:r>
            <a:rPr lang="it-IT" sz="1800" kern="1200" dirty="0">
              <a:solidFill>
                <a:schemeClr val="tx1"/>
              </a:solidFill>
            </a:rPr>
            <a:t>/imboschimento di terreni non agricoli</a:t>
          </a:r>
        </a:p>
      </dgm:t>
    </dgm:pt>
    <dgm:pt modelId="{3F4AA468-7D6B-485E-826E-46F930E497EF}" type="parTrans" cxnId="{77A6F605-52B0-4194-91AF-B3D767FDED9F}">
      <dgm:prSet/>
      <dgm:spPr/>
      <dgm:t>
        <a:bodyPr/>
        <a:lstStyle/>
        <a:p>
          <a:endParaRPr lang="it-IT"/>
        </a:p>
      </dgm:t>
    </dgm:pt>
    <dgm:pt modelId="{8C7C93C1-41DC-4016-B5FA-8E2EF3582DDD}" type="sibTrans" cxnId="{77A6F605-52B0-4194-91AF-B3D767FDED9F}">
      <dgm:prSet/>
      <dgm:spPr/>
      <dgm:t>
        <a:bodyPr/>
        <a:lstStyle/>
        <a:p>
          <a:endParaRPr lang="it-IT"/>
        </a:p>
      </dgm:t>
    </dgm:pt>
    <dgm:pt modelId="{C459686F-5B17-489A-9A44-A3C447E55F71}">
      <dgm:prSet custT="1"/>
      <dgm:spPr>
        <a:noFill/>
        <a:ln w="12700" cap="flat" cmpd="sng" algn="ctr">
          <a:solidFill>
            <a:srgbClr val="92D050"/>
          </a:solidFill>
          <a:prstDash val="solid"/>
          <a:miter lim="800000"/>
        </a:ln>
        <a:effectLst/>
      </dgm:spPr>
      <dgm:t>
        <a:bodyPr spcFirstLastPara="0" vert="horz" wrap="square" lIns="401422" tIns="45720" rIns="45720" bIns="45720" numCol="1" spcCol="1270" anchor="ctr" anchorCtr="0"/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800" kern="1200" dirty="0">
              <a:solidFill>
                <a:prstClr val="black"/>
              </a:solidFill>
              <a:latin typeface="Calibri" panose="020F0502020204030204"/>
              <a:ea typeface="+mn-ea"/>
              <a:cs typeface="+mn-cs"/>
            </a:rPr>
            <a:t>48-Investimenti non produttivi forestali </a:t>
          </a:r>
        </a:p>
      </dgm:t>
    </dgm:pt>
    <dgm:pt modelId="{5F01DF9B-C358-498F-88C7-44C451B8A122}" type="parTrans" cxnId="{617EEFD7-4391-4CB9-91E8-D32F849A3D56}">
      <dgm:prSet/>
      <dgm:spPr/>
      <dgm:t>
        <a:bodyPr/>
        <a:lstStyle/>
        <a:p>
          <a:endParaRPr lang="it-IT"/>
        </a:p>
      </dgm:t>
    </dgm:pt>
    <dgm:pt modelId="{178E4B35-E9F7-484E-8485-C9AEDFB90EF6}" type="sibTrans" cxnId="{617EEFD7-4391-4CB9-91E8-D32F849A3D56}">
      <dgm:prSet/>
      <dgm:spPr/>
      <dgm:t>
        <a:bodyPr/>
        <a:lstStyle/>
        <a:p>
          <a:endParaRPr lang="it-IT"/>
        </a:p>
      </dgm:t>
    </dgm:pt>
    <dgm:pt modelId="{805C19EC-1F1E-4786-AEF6-C3C3FD79D745}">
      <dgm:prSet custT="1"/>
      <dgm:spPr>
        <a:noFill/>
        <a:ln w="12700" cap="flat" cmpd="sng" algn="ctr">
          <a:solidFill>
            <a:srgbClr val="92D050"/>
          </a:solidFill>
          <a:prstDash val="solid"/>
          <a:miter lim="800000"/>
        </a:ln>
        <a:effectLst/>
      </dgm:spPr>
      <dgm:t>
        <a:bodyPr spcFirstLastPara="0" vert="horz" wrap="square" lIns="401422" tIns="45720" rIns="45720" bIns="45720" numCol="1" spcCol="1270" anchor="ctr" anchorCtr="0"/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800" kern="1200" dirty="0">
              <a:solidFill>
                <a:prstClr val="black"/>
              </a:solidFill>
              <a:latin typeface="Calibri" panose="020F0502020204030204"/>
              <a:ea typeface="+mn-ea"/>
              <a:cs typeface="+mn-cs"/>
            </a:rPr>
            <a:t>49-Investimenti prevenzione e ripristino danni foreste</a:t>
          </a:r>
        </a:p>
      </dgm:t>
    </dgm:pt>
    <dgm:pt modelId="{B113E388-20F9-4113-AE52-CA733F114426}" type="parTrans" cxnId="{245CF194-D4D3-4279-85ED-4B04C0D72536}">
      <dgm:prSet/>
      <dgm:spPr/>
      <dgm:t>
        <a:bodyPr/>
        <a:lstStyle/>
        <a:p>
          <a:endParaRPr lang="it-IT"/>
        </a:p>
      </dgm:t>
    </dgm:pt>
    <dgm:pt modelId="{03888205-B17F-4CAD-9A9D-FE8EA2CB2CC0}" type="sibTrans" cxnId="{245CF194-D4D3-4279-85ED-4B04C0D72536}">
      <dgm:prSet/>
      <dgm:spPr/>
      <dgm:t>
        <a:bodyPr/>
        <a:lstStyle/>
        <a:p>
          <a:endParaRPr lang="it-IT"/>
        </a:p>
      </dgm:t>
    </dgm:pt>
    <dgm:pt modelId="{ABA4EF58-EB10-49D2-BBEE-12F5F292C2F4}" type="pres">
      <dgm:prSet presAssocID="{FA64B20D-8A8F-45A9-8A12-A87D183FA0C3}" presName="Name0" presStyleCnt="0">
        <dgm:presLayoutVars>
          <dgm:chMax val="7"/>
          <dgm:chPref val="7"/>
          <dgm:dir/>
        </dgm:presLayoutVars>
      </dgm:prSet>
      <dgm:spPr/>
    </dgm:pt>
    <dgm:pt modelId="{C39EBFF6-57C5-489C-B5DB-76BC3EF074FC}" type="pres">
      <dgm:prSet presAssocID="{FA64B20D-8A8F-45A9-8A12-A87D183FA0C3}" presName="Name1" presStyleCnt="0"/>
      <dgm:spPr/>
    </dgm:pt>
    <dgm:pt modelId="{09DCDA29-3B31-4414-9670-E9807AD2856B}" type="pres">
      <dgm:prSet presAssocID="{FA64B20D-8A8F-45A9-8A12-A87D183FA0C3}" presName="cycle" presStyleCnt="0"/>
      <dgm:spPr/>
    </dgm:pt>
    <dgm:pt modelId="{21225970-B9DB-486D-8C63-A7E52E9FD6DA}" type="pres">
      <dgm:prSet presAssocID="{FA64B20D-8A8F-45A9-8A12-A87D183FA0C3}" presName="srcNode" presStyleLbl="node1" presStyleIdx="0" presStyleCnt="6"/>
      <dgm:spPr/>
    </dgm:pt>
    <dgm:pt modelId="{BAB19E25-5625-4202-AE5B-17D0598338E8}" type="pres">
      <dgm:prSet presAssocID="{FA64B20D-8A8F-45A9-8A12-A87D183FA0C3}" presName="conn" presStyleLbl="parChTrans1D2" presStyleIdx="0" presStyleCnt="1"/>
      <dgm:spPr/>
      <dgm:t>
        <a:bodyPr/>
        <a:lstStyle/>
        <a:p>
          <a:endParaRPr lang="it-IT"/>
        </a:p>
      </dgm:t>
    </dgm:pt>
    <dgm:pt modelId="{62C972B3-0FD5-4C0A-991B-788C9BAC6344}" type="pres">
      <dgm:prSet presAssocID="{FA64B20D-8A8F-45A9-8A12-A87D183FA0C3}" presName="extraNode" presStyleLbl="node1" presStyleIdx="0" presStyleCnt="6"/>
      <dgm:spPr/>
    </dgm:pt>
    <dgm:pt modelId="{D06FAEAA-6FDE-4565-9AAF-EC0E165137AB}" type="pres">
      <dgm:prSet presAssocID="{FA64B20D-8A8F-45A9-8A12-A87D183FA0C3}" presName="dstNode" presStyleLbl="node1" presStyleIdx="0" presStyleCnt="6"/>
      <dgm:spPr/>
    </dgm:pt>
    <dgm:pt modelId="{2A563D1C-9A01-482F-9EA7-BC21D5F11C5F}" type="pres">
      <dgm:prSet presAssocID="{8BEEE33A-58A9-416E-925B-52027B428DD0}" presName="text_1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1A0E8DAB-A667-430F-B125-49F30945E0EC}" type="pres">
      <dgm:prSet presAssocID="{8BEEE33A-58A9-416E-925B-52027B428DD0}" presName="accent_1" presStyleCnt="0"/>
      <dgm:spPr/>
    </dgm:pt>
    <dgm:pt modelId="{FF280A2A-4808-456B-BBD3-F72CDCAA0EF6}" type="pres">
      <dgm:prSet presAssocID="{8BEEE33A-58A9-416E-925B-52027B428DD0}" presName="accentRepeatNode" presStyleLbl="solidFgAcc1" presStyleIdx="0" presStyleCnt="6"/>
      <dgm:spPr>
        <a:solidFill>
          <a:srgbClr val="92D050"/>
        </a:solidFill>
        <a:ln>
          <a:solidFill>
            <a:srgbClr val="92D050"/>
          </a:solidFill>
        </a:ln>
      </dgm:spPr>
    </dgm:pt>
    <dgm:pt modelId="{E5651F63-4F99-4FB4-A011-A4F028B9E01B}" type="pres">
      <dgm:prSet presAssocID="{7CA707BA-294C-41A7-8AC6-05E940E21519}" presName="text_2" presStyleLbl="node1" presStyleIdx="1" presStyleCnt="6">
        <dgm:presLayoutVars>
          <dgm:bulletEnabled val="1"/>
        </dgm:presLayoutVars>
      </dgm:prSet>
      <dgm:spPr>
        <a:xfrm>
          <a:off x="802111" y="1011456"/>
          <a:ext cx="9646620" cy="505728"/>
        </a:xfrm>
        <a:prstGeom prst="rect">
          <a:avLst/>
        </a:prstGeom>
      </dgm:spPr>
      <dgm:t>
        <a:bodyPr/>
        <a:lstStyle/>
        <a:p>
          <a:endParaRPr lang="it-IT"/>
        </a:p>
      </dgm:t>
    </dgm:pt>
    <dgm:pt modelId="{3655E98F-88DB-41B6-B08A-0C2909F3F599}" type="pres">
      <dgm:prSet presAssocID="{7CA707BA-294C-41A7-8AC6-05E940E21519}" presName="accent_2" presStyleCnt="0"/>
      <dgm:spPr/>
    </dgm:pt>
    <dgm:pt modelId="{BAC8E1E6-5EEA-401F-B203-C80CC6239160}" type="pres">
      <dgm:prSet presAssocID="{7CA707BA-294C-41A7-8AC6-05E940E21519}" presName="accentRepeatNode" presStyleLbl="solidFgAcc1" presStyleIdx="1" presStyleCnt="6"/>
      <dgm:spPr>
        <a:xfrm>
          <a:off x="486031" y="948240"/>
          <a:ext cx="632160" cy="632160"/>
        </a:xfrm>
        <a:prstGeom prst="ellipse">
          <a:avLst/>
        </a:prstGeom>
        <a:solidFill>
          <a:srgbClr val="92D050"/>
        </a:solidFill>
        <a:ln w="12700" cap="flat" cmpd="sng" algn="ctr">
          <a:solidFill>
            <a:srgbClr val="92D050"/>
          </a:solidFill>
          <a:prstDash val="solid"/>
          <a:miter lim="800000"/>
        </a:ln>
        <a:effectLst/>
      </dgm:spPr>
    </dgm:pt>
    <dgm:pt modelId="{01181E24-E1B7-4519-A89B-219D5176C5A5}" type="pres">
      <dgm:prSet presAssocID="{4F69A7A2-C9E3-4110-8662-D83FFB7A243A}" presName="text_3" presStyleLbl="node1" presStyleIdx="2" presStyleCnt="6">
        <dgm:presLayoutVars>
          <dgm:bulletEnabled val="1"/>
        </dgm:presLayoutVars>
      </dgm:prSet>
      <dgm:spPr>
        <a:xfrm>
          <a:off x="992335" y="1769952"/>
          <a:ext cx="9456395" cy="505728"/>
        </a:xfrm>
        <a:prstGeom prst="rect">
          <a:avLst/>
        </a:prstGeom>
      </dgm:spPr>
      <dgm:t>
        <a:bodyPr/>
        <a:lstStyle/>
        <a:p>
          <a:endParaRPr lang="it-IT"/>
        </a:p>
      </dgm:t>
    </dgm:pt>
    <dgm:pt modelId="{1F3FD90B-F0BC-4745-9963-D73AE8F35CC9}" type="pres">
      <dgm:prSet presAssocID="{4F69A7A2-C9E3-4110-8662-D83FFB7A243A}" presName="accent_3" presStyleCnt="0"/>
      <dgm:spPr/>
    </dgm:pt>
    <dgm:pt modelId="{04649D4C-01F1-4D67-83C0-B0147B3F6910}" type="pres">
      <dgm:prSet presAssocID="{4F69A7A2-C9E3-4110-8662-D83FFB7A243A}" presName="accentRepeatNode" presStyleLbl="solidFgAcc1" presStyleIdx="2" presStyleCnt="6"/>
      <dgm:spPr>
        <a:xfrm>
          <a:off x="676255" y="1706736"/>
          <a:ext cx="632160" cy="632160"/>
        </a:xfrm>
        <a:prstGeom prst="ellipse">
          <a:avLst/>
        </a:prstGeom>
        <a:solidFill>
          <a:schemeClr val="accent4">
            <a:lumMod val="60000"/>
            <a:lumOff val="40000"/>
          </a:schemeClr>
        </a:solidFill>
        <a:ln w="12700" cap="flat" cmpd="sng" algn="ctr">
          <a:solidFill>
            <a:srgbClr val="92D050"/>
          </a:solidFill>
          <a:prstDash val="solid"/>
          <a:miter lim="800000"/>
        </a:ln>
        <a:effectLst/>
      </dgm:spPr>
    </dgm:pt>
    <dgm:pt modelId="{94F1A318-ACC1-4C3F-96AB-60DA294D3CFE}" type="pres">
      <dgm:prSet presAssocID="{369BD2E8-DC62-43ED-99BC-1D4352F4327C}" presName="text_4" presStyleLbl="node1" presStyleIdx="3" presStyleCnt="6">
        <dgm:presLayoutVars>
          <dgm:bulletEnabled val="1"/>
        </dgm:presLayoutVars>
      </dgm:prSet>
      <dgm:spPr>
        <a:xfrm>
          <a:off x="992335" y="2527967"/>
          <a:ext cx="9456395" cy="505728"/>
        </a:xfrm>
        <a:prstGeom prst="rect">
          <a:avLst/>
        </a:prstGeom>
      </dgm:spPr>
      <dgm:t>
        <a:bodyPr/>
        <a:lstStyle/>
        <a:p>
          <a:endParaRPr lang="it-IT"/>
        </a:p>
      </dgm:t>
    </dgm:pt>
    <dgm:pt modelId="{221D1EC2-ED98-4C62-BF3A-BEAE68A38350}" type="pres">
      <dgm:prSet presAssocID="{369BD2E8-DC62-43ED-99BC-1D4352F4327C}" presName="accent_4" presStyleCnt="0"/>
      <dgm:spPr/>
    </dgm:pt>
    <dgm:pt modelId="{2B8C4912-9ADF-4D9C-828A-07B20B20007F}" type="pres">
      <dgm:prSet presAssocID="{369BD2E8-DC62-43ED-99BC-1D4352F4327C}" presName="accentRepeatNode" presStyleLbl="solidFgAcc1" presStyleIdx="3" presStyleCnt="6"/>
      <dgm:spPr>
        <a:xfrm>
          <a:off x="676255" y="2464751"/>
          <a:ext cx="632160" cy="632160"/>
        </a:xfrm>
        <a:prstGeom prst="ellipse">
          <a:avLst/>
        </a:prstGeom>
        <a:solidFill>
          <a:srgbClr val="92D050"/>
        </a:solidFill>
        <a:ln w="12700" cap="flat" cmpd="sng" algn="ctr">
          <a:solidFill>
            <a:srgbClr val="92D050"/>
          </a:solidFill>
          <a:prstDash val="solid"/>
          <a:miter lim="800000"/>
        </a:ln>
        <a:effectLst/>
      </dgm:spPr>
    </dgm:pt>
    <dgm:pt modelId="{7A61A3A2-A9BD-42DB-B9DA-D0948E5CCE41}" type="pres">
      <dgm:prSet presAssocID="{C459686F-5B17-489A-9A44-A3C447E55F71}" presName="text_5" presStyleLbl="node1" presStyleIdx="4" presStyleCnt="6">
        <dgm:presLayoutVars>
          <dgm:bulletEnabled val="1"/>
        </dgm:presLayoutVars>
      </dgm:prSet>
      <dgm:spPr>
        <a:xfrm>
          <a:off x="802111" y="3286463"/>
          <a:ext cx="9646620" cy="505728"/>
        </a:xfrm>
        <a:prstGeom prst="rect">
          <a:avLst/>
        </a:prstGeom>
      </dgm:spPr>
      <dgm:t>
        <a:bodyPr/>
        <a:lstStyle/>
        <a:p>
          <a:endParaRPr lang="it-IT"/>
        </a:p>
      </dgm:t>
    </dgm:pt>
    <dgm:pt modelId="{10ED7BB7-D3EC-4206-B257-23ED050F553D}" type="pres">
      <dgm:prSet presAssocID="{C459686F-5B17-489A-9A44-A3C447E55F71}" presName="accent_5" presStyleCnt="0"/>
      <dgm:spPr/>
    </dgm:pt>
    <dgm:pt modelId="{D264FD79-94D2-40B4-BB52-29837E7857DA}" type="pres">
      <dgm:prSet presAssocID="{C459686F-5B17-489A-9A44-A3C447E55F71}" presName="accentRepeatNode" presStyleLbl="solidFgAcc1" presStyleIdx="4" presStyleCnt="6"/>
      <dgm:spPr>
        <a:xfrm>
          <a:off x="486031" y="3223247"/>
          <a:ext cx="632160" cy="632160"/>
        </a:xfrm>
        <a:prstGeom prst="ellipse">
          <a:avLst/>
        </a:prstGeom>
        <a:solidFill>
          <a:srgbClr val="92D050"/>
        </a:solidFill>
        <a:ln w="12700" cap="flat" cmpd="sng" algn="ctr">
          <a:solidFill>
            <a:srgbClr val="92D050"/>
          </a:solidFill>
          <a:prstDash val="solid"/>
          <a:miter lim="800000"/>
        </a:ln>
        <a:effectLst/>
      </dgm:spPr>
    </dgm:pt>
    <dgm:pt modelId="{A9A37AFC-8FB1-46A6-BA89-5F27AB6D0995}" type="pres">
      <dgm:prSet presAssocID="{805C19EC-1F1E-4786-AEF6-C3C3FD79D745}" presName="text_6" presStyleLbl="node1" presStyleIdx="5" presStyleCnt="6">
        <dgm:presLayoutVars>
          <dgm:bulletEnabled val="1"/>
        </dgm:presLayoutVars>
      </dgm:prSet>
      <dgm:spPr>
        <a:xfrm>
          <a:off x="386115" y="4044959"/>
          <a:ext cx="10062615" cy="505728"/>
        </a:xfrm>
        <a:prstGeom prst="rect">
          <a:avLst/>
        </a:prstGeom>
      </dgm:spPr>
      <dgm:t>
        <a:bodyPr/>
        <a:lstStyle/>
        <a:p>
          <a:endParaRPr lang="it-IT"/>
        </a:p>
      </dgm:t>
    </dgm:pt>
    <dgm:pt modelId="{05F83DCA-8BD3-4D00-A91A-AEF9E650EB50}" type="pres">
      <dgm:prSet presAssocID="{805C19EC-1F1E-4786-AEF6-C3C3FD79D745}" presName="accent_6" presStyleCnt="0"/>
      <dgm:spPr/>
    </dgm:pt>
    <dgm:pt modelId="{749F0181-B81E-4FBE-AB93-5B1D8E0A7C78}" type="pres">
      <dgm:prSet presAssocID="{805C19EC-1F1E-4786-AEF6-C3C3FD79D745}" presName="accentRepeatNode" presStyleLbl="solidFgAcc1" presStyleIdx="5" presStyleCnt="6"/>
      <dgm:spPr>
        <a:xfrm>
          <a:off x="70035" y="3981743"/>
          <a:ext cx="632160" cy="632160"/>
        </a:xfrm>
        <a:prstGeom prst="ellipse">
          <a:avLst/>
        </a:prstGeom>
        <a:solidFill>
          <a:srgbClr val="92D050"/>
        </a:solidFill>
        <a:ln w="12700" cap="flat" cmpd="sng" algn="ctr">
          <a:solidFill>
            <a:srgbClr val="92D050"/>
          </a:solidFill>
          <a:prstDash val="solid"/>
          <a:miter lim="800000"/>
        </a:ln>
        <a:effectLst/>
      </dgm:spPr>
    </dgm:pt>
  </dgm:ptLst>
  <dgm:cxnLst>
    <dgm:cxn modelId="{B74D4CE9-91FA-4091-935E-A1BBB9C4013B}" type="presOf" srcId="{805C19EC-1F1E-4786-AEF6-C3C3FD79D745}" destId="{A9A37AFC-8FB1-46A6-BA89-5F27AB6D0995}" srcOrd="0" destOrd="0" presId="urn:microsoft.com/office/officeart/2008/layout/VerticalCurvedList"/>
    <dgm:cxn modelId="{E120407F-61C3-47A0-9CC9-3BD63754356D}" type="presOf" srcId="{369BD2E8-DC62-43ED-99BC-1D4352F4327C}" destId="{94F1A318-ACC1-4C3F-96AB-60DA294D3CFE}" srcOrd="0" destOrd="0" presId="urn:microsoft.com/office/officeart/2008/layout/VerticalCurvedList"/>
    <dgm:cxn modelId="{245CF194-D4D3-4279-85ED-4B04C0D72536}" srcId="{FA64B20D-8A8F-45A9-8A12-A87D183FA0C3}" destId="{805C19EC-1F1E-4786-AEF6-C3C3FD79D745}" srcOrd="5" destOrd="0" parTransId="{B113E388-20F9-4113-AE52-CA733F114426}" sibTransId="{03888205-B17F-4CAD-9A9D-FE8EA2CB2CC0}"/>
    <dgm:cxn modelId="{C54B6E82-D371-4961-B7EC-7B502AD3A228}" type="presOf" srcId="{FA64B20D-8A8F-45A9-8A12-A87D183FA0C3}" destId="{ABA4EF58-EB10-49D2-BBEE-12F5F292C2F4}" srcOrd="0" destOrd="0" presId="urn:microsoft.com/office/officeart/2008/layout/VerticalCurvedList"/>
    <dgm:cxn modelId="{43C6E831-3339-40CD-B36D-9EC58F95D54A}" srcId="{FA64B20D-8A8F-45A9-8A12-A87D183FA0C3}" destId="{8BEEE33A-58A9-416E-925B-52027B428DD0}" srcOrd="0" destOrd="0" parTransId="{2046E5DA-08B2-4927-95FB-FDB414504FC3}" sibTransId="{88CDBB16-A0E1-4E8C-A21F-2A6F5F51348A}"/>
    <dgm:cxn modelId="{C9972CA5-4FD1-4A1C-81CC-96D9FFC977DA}" type="presOf" srcId="{88CDBB16-A0E1-4E8C-A21F-2A6F5F51348A}" destId="{BAB19E25-5625-4202-AE5B-17D0598338E8}" srcOrd="0" destOrd="0" presId="urn:microsoft.com/office/officeart/2008/layout/VerticalCurvedList"/>
    <dgm:cxn modelId="{617EEFD7-4391-4CB9-91E8-D32F849A3D56}" srcId="{FA64B20D-8A8F-45A9-8A12-A87D183FA0C3}" destId="{C459686F-5B17-489A-9A44-A3C447E55F71}" srcOrd="4" destOrd="0" parTransId="{5F01DF9B-C358-498F-88C7-44C451B8A122}" sibTransId="{178E4B35-E9F7-484E-8485-C9AEDFB90EF6}"/>
    <dgm:cxn modelId="{E268EA7A-BB16-41D0-A698-2B2F5E627578}" type="presOf" srcId="{C459686F-5B17-489A-9A44-A3C447E55F71}" destId="{7A61A3A2-A9BD-42DB-B9DA-D0948E5CCE41}" srcOrd="0" destOrd="0" presId="urn:microsoft.com/office/officeart/2008/layout/VerticalCurvedList"/>
    <dgm:cxn modelId="{E8EC6DD1-D8DF-477E-8729-D505DAF1119C}" type="presOf" srcId="{8BEEE33A-58A9-416E-925B-52027B428DD0}" destId="{2A563D1C-9A01-482F-9EA7-BC21D5F11C5F}" srcOrd="0" destOrd="0" presId="urn:microsoft.com/office/officeart/2008/layout/VerticalCurvedList"/>
    <dgm:cxn modelId="{2738A3B9-DB66-4692-BB10-0E1F71A2207D}" type="presOf" srcId="{7CA707BA-294C-41A7-8AC6-05E940E21519}" destId="{E5651F63-4F99-4FB4-A011-A4F028B9E01B}" srcOrd="0" destOrd="0" presId="urn:microsoft.com/office/officeart/2008/layout/VerticalCurvedList"/>
    <dgm:cxn modelId="{BED9B1DB-A87C-488A-BA7F-5B9F5AB6BA41}" srcId="{FA64B20D-8A8F-45A9-8A12-A87D183FA0C3}" destId="{4F69A7A2-C9E3-4110-8662-D83FFB7A243A}" srcOrd="2" destOrd="0" parTransId="{C3CEBF7A-630A-443D-B9BC-4EB974C5B57B}" sibTransId="{68689358-01AA-4F92-89A0-B77880415883}"/>
    <dgm:cxn modelId="{1F9785F2-331E-4F92-892B-73C1B7B570B6}" srcId="{FA64B20D-8A8F-45A9-8A12-A87D183FA0C3}" destId="{7CA707BA-294C-41A7-8AC6-05E940E21519}" srcOrd="1" destOrd="0" parTransId="{88E48A79-5D86-4B52-80B2-3FD3C6F70FD3}" sibTransId="{ECF2484D-5C9B-4513-80F1-16B5DE6A140E}"/>
    <dgm:cxn modelId="{05D3BE86-7050-41DE-8595-5DB062BD2BBB}" type="presOf" srcId="{4F69A7A2-C9E3-4110-8662-D83FFB7A243A}" destId="{01181E24-E1B7-4519-A89B-219D5176C5A5}" srcOrd="0" destOrd="0" presId="urn:microsoft.com/office/officeart/2008/layout/VerticalCurvedList"/>
    <dgm:cxn modelId="{77A6F605-52B0-4194-91AF-B3D767FDED9F}" srcId="{FA64B20D-8A8F-45A9-8A12-A87D183FA0C3}" destId="{369BD2E8-DC62-43ED-99BC-1D4352F4327C}" srcOrd="3" destOrd="0" parTransId="{3F4AA468-7D6B-485E-826E-46F930E497EF}" sibTransId="{8C7C93C1-41DC-4016-B5FA-8E2EF3582DDD}"/>
    <dgm:cxn modelId="{5BA4BC56-3440-4284-8B7C-5AB32CC1D83B}" type="presParOf" srcId="{ABA4EF58-EB10-49D2-BBEE-12F5F292C2F4}" destId="{C39EBFF6-57C5-489C-B5DB-76BC3EF074FC}" srcOrd="0" destOrd="0" presId="urn:microsoft.com/office/officeart/2008/layout/VerticalCurvedList"/>
    <dgm:cxn modelId="{AEA0D4E2-87D0-425A-A58E-E9F234B88E6A}" type="presParOf" srcId="{C39EBFF6-57C5-489C-B5DB-76BC3EF074FC}" destId="{09DCDA29-3B31-4414-9670-E9807AD2856B}" srcOrd="0" destOrd="0" presId="urn:microsoft.com/office/officeart/2008/layout/VerticalCurvedList"/>
    <dgm:cxn modelId="{289033EA-9D87-488F-9E90-094934206ADD}" type="presParOf" srcId="{09DCDA29-3B31-4414-9670-E9807AD2856B}" destId="{21225970-B9DB-486D-8C63-A7E52E9FD6DA}" srcOrd="0" destOrd="0" presId="urn:microsoft.com/office/officeart/2008/layout/VerticalCurvedList"/>
    <dgm:cxn modelId="{EB7F1FEF-DC5F-4A5F-A149-95A8183154EA}" type="presParOf" srcId="{09DCDA29-3B31-4414-9670-E9807AD2856B}" destId="{BAB19E25-5625-4202-AE5B-17D0598338E8}" srcOrd="1" destOrd="0" presId="urn:microsoft.com/office/officeart/2008/layout/VerticalCurvedList"/>
    <dgm:cxn modelId="{F6D102A0-9859-4795-8864-E5461AFDC68D}" type="presParOf" srcId="{09DCDA29-3B31-4414-9670-E9807AD2856B}" destId="{62C972B3-0FD5-4C0A-991B-788C9BAC6344}" srcOrd="2" destOrd="0" presId="urn:microsoft.com/office/officeart/2008/layout/VerticalCurvedList"/>
    <dgm:cxn modelId="{CB634093-920D-481B-8A95-975142D02038}" type="presParOf" srcId="{09DCDA29-3B31-4414-9670-E9807AD2856B}" destId="{D06FAEAA-6FDE-4565-9AAF-EC0E165137AB}" srcOrd="3" destOrd="0" presId="urn:microsoft.com/office/officeart/2008/layout/VerticalCurvedList"/>
    <dgm:cxn modelId="{90B23A2B-68F7-4B65-8EBE-330E010897C7}" type="presParOf" srcId="{C39EBFF6-57C5-489C-B5DB-76BC3EF074FC}" destId="{2A563D1C-9A01-482F-9EA7-BC21D5F11C5F}" srcOrd="1" destOrd="0" presId="urn:microsoft.com/office/officeart/2008/layout/VerticalCurvedList"/>
    <dgm:cxn modelId="{868AABC5-D777-427E-A257-C222F78EE6EB}" type="presParOf" srcId="{C39EBFF6-57C5-489C-B5DB-76BC3EF074FC}" destId="{1A0E8DAB-A667-430F-B125-49F30945E0EC}" srcOrd="2" destOrd="0" presId="urn:microsoft.com/office/officeart/2008/layout/VerticalCurvedList"/>
    <dgm:cxn modelId="{3EF1D04D-C861-484E-A871-FCD5E43A6B35}" type="presParOf" srcId="{1A0E8DAB-A667-430F-B125-49F30945E0EC}" destId="{FF280A2A-4808-456B-BBD3-F72CDCAA0EF6}" srcOrd="0" destOrd="0" presId="urn:microsoft.com/office/officeart/2008/layout/VerticalCurvedList"/>
    <dgm:cxn modelId="{8A077C0B-ED1A-4FB5-A035-911B17FBC7B3}" type="presParOf" srcId="{C39EBFF6-57C5-489C-B5DB-76BC3EF074FC}" destId="{E5651F63-4F99-4FB4-A011-A4F028B9E01B}" srcOrd="3" destOrd="0" presId="urn:microsoft.com/office/officeart/2008/layout/VerticalCurvedList"/>
    <dgm:cxn modelId="{B3DA2F95-A479-4C26-B77E-8D5C65841A0A}" type="presParOf" srcId="{C39EBFF6-57C5-489C-B5DB-76BC3EF074FC}" destId="{3655E98F-88DB-41B6-B08A-0C2909F3F599}" srcOrd="4" destOrd="0" presId="urn:microsoft.com/office/officeart/2008/layout/VerticalCurvedList"/>
    <dgm:cxn modelId="{2C7F6BAF-3720-46DC-A9CA-59E82CA28B48}" type="presParOf" srcId="{3655E98F-88DB-41B6-B08A-0C2909F3F599}" destId="{BAC8E1E6-5EEA-401F-B203-C80CC6239160}" srcOrd="0" destOrd="0" presId="urn:microsoft.com/office/officeart/2008/layout/VerticalCurvedList"/>
    <dgm:cxn modelId="{84A060C6-DB9B-4A60-AA47-76F93AD472E2}" type="presParOf" srcId="{C39EBFF6-57C5-489C-B5DB-76BC3EF074FC}" destId="{01181E24-E1B7-4519-A89B-219D5176C5A5}" srcOrd="5" destOrd="0" presId="urn:microsoft.com/office/officeart/2008/layout/VerticalCurvedList"/>
    <dgm:cxn modelId="{7B5097FC-CBC9-49E3-A660-4D1879234798}" type="presParOf" srcId="{C39EBFF6-57C5-489C-B5DB-76BC3EF074FC}" destId="{1F3FD90B-F0BC-4745-9963-D73AE8F35CC9}" srcOrd="6" destOrd="0" presId="urn:microsoft.com/office/officeart/2008/layout/VerticalCurvedList"/>
    <dgm:cxn modelId="{D5303AF5-D367-403D-9EBB-6AB3C3085857}" type="presParOf" srcId="{1F3FD90B-F0BC-4745-9963-D73AE8F35CC9}" destId="{04649D4C-01F1-4D67-83C0-B0147B3F6910}" srcOrd="0" destOrd="0" presId="urn:microsoft.com/office/officeart/2008/layout/VerticalCurvedList"/>
    <dgm:cxn modelId="{1D9F2DC4-3881-41CA-8E5B-273A2EB8B83C}" type="presParOf" srcId="{C39EBFF6-57C5-489C-B5DB-76BC3EF074FC}" destId="{94F1A318-ACC1-4C3F-96AB-60DA294D3CFE}" srcOrd="7" destOrd="0" presId="urn:microsoft.com/office/officeart/2008/layout/VerticalCurvedList"/>
    <dgm:cxn modelId="{8229BA7D-BD20-4C21-89E1-656CA0D21261}" type="presParOf" srcId="{C39EBFF6-57C5-489C-B5DB-76BC3EF074FC}" destId="{221D1EC2-ED98-4C62-BF3A-BEAE68A38350}" srcOrd="8" destOrd="0" presId="urn:microsoft.com/office/officeart/2008/layout/VerticalCurvedList"/>
    <dgm:cxn modelId="{979C72C0-2120-4EF4-9B7D-8BF3DA3C7586}" type="presParOf" srcId="{221D1EC2-ED98-4C62-BF3A-BEAE68A38350}" destId="{2B8C4912-9ADF-4D9C-828A-07B20B20007F}" srcOrd="0" destOrd="0" presId="urn:microsoft.com/office/officeart/2008/layout/VerticalCurvedList"/>
    <dgm:cxn modelId="{4AB4E00A-6862-4237-ABEA-0F4F9E016809}" type="presParOf" srcId="{C39EBFF6-57C5-489C-B5DB-76BC3EF074FC}" destId="{7A61A3A2-A9BD-42DB-B9DA-D0948E5CCE41}" srcOrd="9" destOrd="0" presId="urn:microsoft.com/office/officeart/2008/layout/VerticalCurvedList"/>
    <dgm:cxn modelId="{AD3B3CDF-E646-4841-A5D3-66EBE213745E}" type="presParOf" srcId="{C39EBFF6-57C5-489C-B5DB-76BC3EF074FC}" destId="{10ED7BB7-D3EC-4206-B257-23ED050F553D}" srcOrd="10" destOrd="0" presId="urn:microsoft.com/office/officeart/2008/layout/VerticalCurvedList"/>
    <dgm:cxn modelId="{C93DDF9B-8246-4113-B562-9F732FEBA637}" type="presParOf" srcId="{10ED7BB7-D3EC-4206-B257-23ED050F553D}" destId="{D264FD79-94D2-40B4-BB52-29837E7857DA}" srcOrd="0" destOrd="0" presId="urn:microsoft.com/office/officeart/2008/layout/VerticalCurvedList"/>
    <dgm:cxn modelId="{9F5B0832-D810-4DA5-96C1-FD315D4C3318}" type="presParOf" srcId="{C39EBFF6-57C5-489C-B5DB-76BC3EF074FC}" destId="{A9A37AFC-8FB1-46A6-BA89-5F27AB6D0995}" srcOrd="11" destOrd="0" presId="urn:microsoft.com/office/officeart/2008/layout/VerticalCurvedList"/>
    <dgm:cxn modelId="{4C9BF9DF-EFA3-4502-9630-1B4C8F68A469}" type="presParOf" srcId="{C39EBFF6-57C5-489C-B5DB-76BC3EF074FC}" destId="{05F83DCA-8BD3-4D00-A91A-AEF9E650EB50}" srcOrd="12" destOrd="0" presId="urn:microsoft.com/office/officeart/2008/layout/VerticalCurvedList"/>
    <dgm:cxn modelId="{3344CC48-4BA1-4BC3-9BB4-56800F8033FE}" type="presParOf" srcId="{05F83DCA-8BD3-4D00-A91A-AEF9E650EB50}" destId="{749F0181-B81E-4FBE-AB93-5B1D8E0A7C78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17.xml><?xml version="1.0" encoding="utf-8"?>
<dgm:dataModel xmlns:dgm="http://schemas.openxmlformats.org/drawingml/2006/diagram" xmlns:a="http://schemas.openxmlformats.org/drawingml/2006/main">
  <dgm:ptLst>
    <dgm:pt modelId="{0ECEBBDB-BA0B-447E-A16B-1C162ECB32CF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it-IT"/>
        </a:p>
      </dgm:t>
    </dgm:pt>
    <dgm:pt modelId="{4873E9CC-D495-422A-991A-451528F51CC3}">
      <dgm:prSet/>
      <dgm:spPr>
        <a:solidFill>
          <a:schemeClr val="accent6">
            <a:lumMod val="60000"/>
            <a:lumOff val="40000"/>
          </a:schemeClr>
        </a:solidFill>
      </dgm:spPr>
      <dgm:t>
        <a:bodyPr/>
        <a:lstStyle/>
        <a:p>
          <a:pPr algn="ctr" rtl="0"/>
          <a:r>
            <a:rPr lang="it-IT" b="1" dirty="0">
              <a:solidFill>
                <a:schemeClr val="tx1"/>
              </a:solidFill>
            </a:rPr>
            <a:t>Investimenti</a:t>
          </a:r>
          <a:r>
            <a:rPr lang="it-IT" dirty="0">
              <a:solidFill>
                <a:schemeClr val="tx1"/>
              </a:solidFill>
            </a:rPr>
            <a:t> per Aziende agricole e agroalimentari, le foreste le aree rurali, compreso avviamento nuove imprese 3/3</a:t>
          </a:r>
        </a:p>
      </dgm:t>
    </dgm:pt>
    <dgm:pt modelId="{C4373F82-366B-43F7-AE47-9B935A0F297C}" type="parTrans" cxnId="{8F68B4CB-EECB-4314-9B0C-E0ABCC6D4054}">
      <dgm:prSet/>
      <dgm:spPr/>
      <dgm:t>
        <a:bodyPr/>
        <a:lstStyle/>
        <a:p>
          <a:endParaRPr lang="it-IT"/>
        </a:p>
      </dgm:t>
    </dgm:pt>
    <dgm:pt modelId="{8E68AFE0-EC97-4B83-8391-A07D7C20CBD5}" type="sibTrans" cxnId="{8F68B4CB-EECB-4314-9B0C-E0ABCC6D4054}">
      <dgm:prSet/>
      <dgm:spPr/>
      <dgm:t>
        <a:bodyPr/>
        <a:lstStyle/>
        <a:p>
          <a:endParaRPr lang="it-IT"/>
        </a:p>
      </dgm:t>
    </dgm:pt>
    <dgm:pt modelId="{F5209FED-5F3C-4429-8B31-B8CD8E47E436}" type="pres">
      <dgm:prSet presAssocID="{0ECEBBDB-BA0B-447E-A16B-1C162ECB32CF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it-IT"/>
        </a:p>
      </dgm:t>
    </dgm:pt>
    <dgm:pt modelId="{F87BA081-6614-4CE6-B41C-1D6F75EA53BB}" type="pres">
      <dgm:prSet presAssocID="{4873E9CC-D495-422A-991A-451528F51CC3}" presName="parentText" presStyleLbl="node1" presStyleIdx="0" presStyleCnt="1" custLinFactNeighborX="-5913" custLinFactNeighborY="3910">
        <dgm:presLayoutVars>
          <dgm:chMax val="0"/>
          <dgm:bulletEnabled val="1"/>
        </dgm:presLayoutVars>
      </dgm:prSet>
      <dgm:spPr/>
      <dgm:t>
        <a:bodyPr/>
        <a:lstStyle/>
        <a:p>
          <a:endParaRPr lang="it-IT"/>
        </a:p>
      </dgm:t>
    </dgm:pt>
  </dgm:ptLst>
  <dgm:cxnLst>
    <dgm:cxn modelId="{8F68B4CB-EECB-4314-9B0C-E0ABCC6D4054}" srcId="{0ECEBBDB-BA0B-447E-A16B-1C162ECB32CF}" destId="{4873E9CC-D495-422A-991A-451528F51CC3}" srcOrd="0" destOrd="0" parTransId="{C4373F82-366B-43F7-AE47-9B935A0F297C}" sibTransId="{8E68AFE0-EC97-4B83-8391-A07D7C20CBD5}"/>
    <dgm:cxn modelId="{EC17EA51-D43C-43E9-B85B-33B2C4669B17}" type="presOf" srcId="{0ECEBBDB-BA0B-447E-A16B-1C162ECB32CF}" destId="{F5209FED-5F3C-4429-8B31-B8CD8E47E436}" srcOrd="0" destOrd="0" presId="urn:microsoft.com/office/officeart/2005/8/layout/vList2"/>
    <dgm:cxn modelId="{B1A72DF5-0FEE-46B0-92B6-79FEA6959DCF}" type="presOf" srcId="{4873E9CC-D495-422A-991A-451528F51CC3}" destId="{F87BA081-6614-4CE6-B41C-1D6F75EA53BB}" srcOrd="0" destOrd="0" presId="urn:microsoft.com/office/officeart/2005/8/layout/vList2"/>
    <dgm:cxn modelId="{7317AB35-D050-4314-BD82-41E6DAD6D7B8}" type="presParOf" srcId="{F5209FED-5F3C-4429-8B31-B8CD8E47E436}" destId="{F87BA081-6614-4CE6-B41C-1D6F75EA53BB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8.xml><?xml version="1.0" encoding="utf-8"?>
<dgm:dataModel xmlns:dgm="http://schemas.openxmlformats.org/drawingml/2006/diagram" xmlns:a="http://schemas.openxmlformats.org/drawingml/2006/main">
  <dgm:ptLst>
    <dgm:pt modelId="{FA64B20D-8A8F-45A9-8A12-A87D183FA0C3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2" csCatId="accent1" phldr="1"/>
      <dgm:spPr/>
    </dgm:pt>
    <dgm:pt modelId="{8BEEE33A-58A9-416E-925B-52027B428DD0}">
      <dgm:prSet custT="1"/>
      <dgm:spPr>
        <a:noFill/>
        <a:ln>
          <a:solidFill>
            <a:srgbClr val="92D050"/>
          </a:solidFill>
        </a:ln>
      </dgm:spPr>
      <dgm:t>
        <a:bodyPr/>
        <a:lstStyle/>
        <a:p>
          <a:r>
            <a:rPr lang="it-IT" sz="1800" dirty="0">
              <a:solidFill>
                <a:schemeClr val="tx1"/>
              </a:solidFill>
            </a:rPr>
            <a:t>50-Investimenti per la trasformazione e commercializzazione dei prodotti agricoli</a:t>
          </a:r>
        </a:p>
      </dgm:t>
    </dgm:pt>
    <dgm:pt modelId="{2046E5DA-08B2-4927-95FB-FDB414504FC3}" type="parTrans" cxnId="{43C6E831-3339-40CD-B36D-9EC58F95D54A}">
      <dgm:prSet/>
      <dgm:spPr/>
      <dgm:t>
        <a:bodyPr/>
        <a:lstStyle/>
        <a:p>
          <a:endParaRPr lang="it-IT">
            <a:solidFill>
              <a:schemeClr val="tx1"/>
            </a:solidFill>
          </a:endParaRPr>
        </a:p>
      </dgm:t>
    </dgm:pt>
    <dgm:pt modelId="{88CDBB16-A0E1-4E8C-A21F-2A6F5F51348A}" type="sibTrans" cxnId="{43C6E831-3339-40CD-B36D-9EC58F95D54A}">
      <dgm:prSet/>
      <dgm:spPr>
        <a:noFill/>
        <a:ln>
          <a:solidFill>
            <a:srgbClr val="92D050"/>
          </a:solidFill>
        </a:ln>
      </dgm:spPr>
      <dgm:t>
        <a:bodyPr/>
        <a:lstStyle/>
        <a:p>
          <a:endParaRPr lang="it-IT">
            <a:solidFill>
              <a:schemeClr val="tx1"/>
            </a:solidFill>
          </a:endParaRPr>
        </a:p>
      </dgm:t>
    </dgm:pt>
    <dgm:pt modelId="{F0BC1D9C-7D24-4074-9120-229747939DC6}">
      <dgm:prSet custT="1"/>
      <dgm:spPr>
        <a:noFill/>
        <a:ln w="12700" cap="flat" cmpd="sng" algn="ctr">
          <a:solidFill>
            <a:srgbClr val="92D050"/>
          </a:solidFill>
          <a:prstDash val="solid"/>
          <a:miter lim="800000"/>
        </a:ln>
        <a:effectLst/>
      </dgm:spPr>
      <dgm:t>
        <a:bodyPr spcFirstLastPara="0" vert="horz" wrap="square" lIns="346516" tIns="45720" rIns="45720" bIns="45720" numCol="1" spcCol="1270" anchor="ctr" anchorCtr="0"/>
        <a:lstStyle/>
        <a:p>
          <a:r>
            <a:rPr lang="it-IT" sz="1800" dirty="0">
              <a:solidFill>
                <a:schemeClr val="tx1"/>
              </a:solidFill>
            </a:rPr>
            <a:t>51-Investimenti produttivi non agricoli in aree rurali (es. artigianato, turismo rurale ecc.)</a:t>
          </a:r>
        </a:p>
      </dgm:t>
    </dgm:pt>
    <dgm:pt modelId="{835E3CC9-96E7-449C-8807-9EBF291BC5B5}" type="parTrans" cxnId="{0FF9993A-6913-46CF-9C29-6BDDFE91859F}">
      <dgm:prSet/>
      <dgm:spPr/>
      <dgm:t>
        <a:bodyPr/>
        <a:lstStyle/>
        <a:p>
          <a:endParaRPr lang="it-IT"/>
        </a:p>
      </dgm:t>
    </dgm:pt>
    <dgm:pt modelId="{51C4AC34-DE9F-4983-AF8F-B3E37BDD82C5}" type="sibTrans" cxnId="{0FF9993A-6913-46CF-9C29-6BDDFE91859F}">
      <dgm:prSet/>
      <dgm:spPr/>
      <dgm:t>
        <a:bodyPr/>
        <a:lstStyle/>
        <a:p>
          <a:endParaRPr lang="it-IT"/>
        </a:p>
      </dgm:t>
    </dgm:pt>
    <dgm:pt modelId="{80ABB860-F1D1-4B1D-AD4A-35949BDF2EEE}">
      <dgm:prSet custT="1"/>
      <dgm:spPr>
        <a:noFill/>
        <a:ln w="12700" cap="flat" cmpd="sng" algn="ctr">
          <a:solidFill>
            <a:srgbClr val="92D050"/>
          </a:solidFill>
          <a:prstDash val="solid"/>
          <a:miter lim="800000"/>
        </a:ln>
        <a:effectLst/>
      </dgm:spPr>
      <dgm:t>
        <a:bodyPr spcFirstLastPara="0" vert="horz" wrap="square" lIns="346516" tIns="45720" rIns="45720" bIns="45720" numCol="1" spcCol="1270" anchor="ctr" anchorCtr="0"/>
        <a:lstStyle/>
        <a:p>
          <a:r>
            <a:rPr lang="it-IT" sz="1800" kern="1200" dirty="0">
              <a:solidFill>
                <a:schemeClr val="tx1"/>
              </a:solidFill>
            </a:rPr>
            <a:t>52-Investimenti </a:t>
          </a:r>
          <a:r>
            <a:rPr lang="it-IT" sz="1800" kern="1200" dirty="0">
              <a:solidFill>
                <a:prstClr val="black"/>
              </a:solidFill>
              <a:latin typeface="Calibri" panose="020F0502020204030204"/>
              <a:ea typeface="+mn-ea"/>
              <a:cs typeface="+mn-cs"/>
            </a:rPr>
            <a:t>produttivi</a:t>
          </a:r>
          <a:r>
            <a:rPr lang="it-IT" sz="1800" kern="1200" dirty="0">
              <a:solidFill>
                <a:schemeClr val="tx1"/>
              </a:solidFill>
            </a:rPr>
            <a:t> forestali</a:t>
          </a:r>
        </a:p>
      </dgm:t>
    </dgm:pt>
    <dgm:pt modelId="{0EE17B39-E2DE-4C53-8CEB-6F2EBECE460B}" type="parTrans" cxnId="{12569B5A-8CB8-4BD8-8C9F-08F3A2834AFA}">
      <dgm:prSet/>
      <dgm:spPr/>
      <dgm:t>
        <a:bodyPr/>
        <a:lstStyle/>
        <a:p>
          <a:endParaRPr lang="it-IT"/>
        </a:p>
      </dgm:t>
    </dgm:pt>
    <dgm:pt modelId="{59259F1D-1A0F-454D-B9A8-01B7DAFA9F4A}" type="sibTrans" cxnId="{12569B5A-8CB8-4BD8-8C9F-08F3A2834AFA}">
      <dgm:prSet/>
      <dgm:spPr/>
      <dgm:t>
        <a:bodyPr/>
        <a:lstStyle/>
        <a:p>
          <a:endParaRPr lang="it-IT"/>
        </a:p>
      </dgm:t>
    </dgm:pt>
    <dgm:pt modelId="{EC0ADEE3-F488-4596-B501-3C0C4742FF12}">
      <dgm:prSet custT="1"/>
      <dgm:spPr>
        <a:noFill/>
        <a:ln w="12700" cap="flat" cmpd="sng" algn="ctr">
          <a:solidFill>
            <a:srgbClr val="92D050"/>
          </a:solidFill>
          <a:prstDash val="solid"/>
          <a:miter lim="800000"/>
        </a:ln>
        <a:effectLst/>
      </dgm:spPr>
      <dgm:t>
        <a:bodyPr spcFirstLastPara="0" vert="horz" wrap="square" lIns="346516" tIns="45720" rIns="45720" bIns="45720" numCol="1" spcCol="1270" anchor="ctr" anchorCtr="0"/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800" kern="1200" dirty="0">
              <a:solidFill>
                <a:prstClr val="black"/>
              </a:solidFill>
              <a:latin typeface="Calibri" panose="020F0502020204030204"/>
              <a:ea typeface="+mn-ea"/>
              <a:cs typeface="+mn-cs"/>
            </a:rPr>
            <a:t>53-Insediamento giovani agricoltori (a,b)</a:t>
          </a:r>
        </a:p>
      </dgm:t>
    </dgm:pt>
    <dgm:pt modelId="{1B9C1675-E9B1-4CA8-AE7A-9F0EC000978B}" type="parTrans" cxnId="{DEE327F1-5B27-464A-BB94-2C21629D9757}">
      <dgm:prSet/>
      <dgm:spPr/>
      <dgm:t>
        <a:bodyPr/>
        <a:lstStyle/>
        <a:p>
          <a:endParaRPr lang="it-IT"/>
        </a:p>
      </dgm:t>
    </dgm:pt>
    <dgm:pt modelId="{7AA38401-3B90-447D-B62E-B1AC44F8FBEF}" type="sibTrans" cxnId="{DEE327F1-5B27-464A-BB94-2C21629D9757}">
      <dgm:prSet/>
      <dgm:spPr/>
      <dgm:t>
        <a:bodyPr/>
        <a:lstStyle/>
        <a:p>
          <a:endParaRPr lang="it-IT"/>
        </a:p>
      </dgm:t>
    </dgm:pt>
    <dgm:pt modelId="{82928A6C-BA15-4011-AC01-9D9F753A7EF2}">
      <dgm:prSet custT="1"/>
      <dgm:spPr>
        <a:noFill/>
        <a:ln w="12700" cap="flat" cmpd="sng" algn="ctr">
          <a:solidFill>
            <a:srgbClr val="92D050"/>
          </a:solidFill>
          <a:prstDash val="solid"/>
          <a:miter lim="800000"/>
        </a:ln>
        <a:effectLst/>
      </dgm:spPr>
      <dgm:t>
        <a:bodyPr spcFirstLastPara="0" vert="horz" wrap="square" lIns="346516" tIns="45720" rIns="45720" bIns="45720" numCol="1" spcCol="1270" anchor="ctr" anchorCtr="0"/>
        <a:lstStyle/>
        <a:p>
          <a:r>
            <a:rPr lang="it-IT" sz="1800" kern="1200" dirty="0">
              <a:solidFill>
                <a:schemeClr val="tx1"/>
              </a:solidFill>
            </a:rPr>
            <a:t>54-Insediamento nuovi </a:t>
          </a:r>
          <a:r>
            <a:rPr lang="it-IT" sz="1800" kern="1200" dirty="0">
              <a:solidFill>
                <a:prstClr val="black"/>
              </a:solidFill>
              <a:latin typeface="Calibri" panose="020F0502020204030204"/>
              <a:ea typeface="+mn-ea"/>
              <a:cs typeface="+mn-cs"/>
            </a:rPr>
            <a:t>agricoltori</a:t>
          </a:r>
          <a:r>
            <a:rPr lang="it-IT" sz="1800" kern="1200" dirty="0">
              <a:solidFill>
                <a:schemeClr val="tx1"/>
              </a:solidFill>
            </a:rPr>
            <a:t> (non giovani)</a:t>
          </a:r>
        </a:p>
      </dgm:t>
    </dgm:pt>
    <dgm:pt modelId="{EC08C5C0-78D5-4E06-8D44-1EC645455546}" type="parTrans" cxnId="{F272363D-12EC-4530-8731-0B133F27FACB}">
      <dgm:prSet/>
      <dgm:spPr/>
      <dgm:t>
        <a:bodyPr/>
        <a:lstStyle/>
        <a:p>
          <a:endParaRPr lang="it-IT"/>
        </a:p>
      </dgm:t>
    </dgm:pt>
    <dgm:pt modelId="{1558B41A-6337-4EF0-84C3-46AB253BB9CD}" type="sibTrans" cxnId="{F272363D-12EC-4530-8731-0B133F27FACB}">
      <dgm:prSet/>
      <dgm:spPr/>
      <dgm:t>
        <a:bodyPr/>
        <a:lstStyle/>
        <a:p>
          <a:endParaRPr lang="it-IT"/>
        </a:p>
      </dgm:t>
    </dgm:pt>
    <dgm:pt modelId="{084F487F-13EB-4D96-B551-6E579931164A}">
      <dgm:prSet custT="1"/>
      <dgm:spPr>
        <a:noFill/>
        <a:ln w="12700" cap="flat" cmpd="sng" algn="ctr">
          <a:solidFill>
            <a:srgbClr val="92D050"/>
          </a:solidFill>
          <a:prstDash val="solid"/>
          <a:miter lim="800000"/>
        </a:ln>
        <a:effectLst/>
      </dgm:spPr>
      <dgm:t>
        <a:bodyPr spcFirstLastPara="0" vert="horz" wrap="square" lIns="346516" tIns="45720" rIns="45720" bIns="45720" numCol="1" spcCol="1270" anchor="ctr" anchorCtr="0"/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800" kern="1200" dirty="0">
              <a:solidFill>
                <a:prstClr val="black"/>
              </a:solidFill>
              <a:latin typeface="Calibri" panose="020F0502020204030204"/>
              <a:ea typeface="+mn-ea"/>
              <a:cs typeface="+mn-cs"/>
            </a:rPr>
            <a:t>55-Avvio di nuove imprese connesse alla silvicoltura </a:t>
          </a:r>
        </a:p>
      </dgm:t>
    </dgm:pt>
    <dgm:pt modelId="{FB7C373B-21AB-4882-BB30-52C4DC74332C}" type="parTrans" cxnId="{84DAEF44-639D-451E-AFA3-4DDB8E6DAFB3}">
      <dgm:prSet/>
      <dgm:spPr/>
      <dgm:t>
        <a:bodyPr/>
        <a:lstStyle/>
        <a:p>
          <a:endParaRPr lang="it-IT"/>
        </a:p>
      </dgm:t>
    </dgm:pt>
    <dgm:pt modelId="{AD2F84DA-45D5-473F-AC65-A49568ECE0D4}" type="sibTrans" cxnId="{84DAEF44-639D-451E-AFA3-4DDB8E6DAFB3}">
      <dgm:prSet/>
      <dgm:spPr/>
      <dgm:t>
        <a:bodyPr/>
        <a:lstStyle/>
        <a:p>
          <a:endParaRPr lang="it-IT"/>
        </a:p>
      </dgm:t>
    </dgm:pt>
    <dgm:pt modelId="{4FF3D2D2-EF28-4BF7-B603-F490165993C2}">
      <dgm:prSet custT="1"/>
      <dgm:spPr>
        <a:noFill/>
        <a:ln w="12700" cap="flat" cmpd="sng" algn="ctr">
          <a:solidFill>
            <a:srgbClr val="92D050"/>
          </a:solidFill>
          <a:prstDash val="solid"/>
          <a:miter lim="800000"/>
        </a:ln>
        <a:effectLst/>
      </dgm:spPr>
      <dgm:t>
        <a:bodyPr spcFirstLastPara="0" vert="horz" wrap="square" lIns="346516" tIns="45720" rIns="45720" bIns="45720" numCol="1" spcCol="1270" anchor="ctr" anchorCtr="0"/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800" kern="1200" dirty="0">
              <a:solidFill>
                <a:prstClr val="black"/>
              </a:solidFill>
              <a:latin typeface="Calibri" panose="020F0502020204030204"/>
              <a:ea typeface="+mn-ea"/>
              <a:cs typeface="+mn-cs"/>
            </a:rPr>
            <a:t>56-Start up non agricoli</a:t>
          </a:r>
        </a:p>
      </dgm:t>
    </dgm:pt>
    <dgm:pt modelId="{95BCE24E-DFC7-4981-A66F-9F90B46E4828}" type="parTrans" cxnId="{80FDD0B1-4E4B-4C9E-88C4-C318D4C0CBA9}">
      <dgm:prSet/>
      <dgm:spPr/>
      <dgm:t>
        <a:bodyPr/>
        <a:lstStyle/>
        <a:p>
          <a:endParaRPr lang="it-IT"/>
        </a:p>
      </dgm:t>
    </dgm:pt>
    <dgm:pt modelId="{A1986608-1191-4CBD-9D10-08532A099D91}" type="sibTrans" cxnId="{80FDD0B1-4E4B-4C9E-88C4-C318D4C0CBA9}">
      <dgm:prSet/>
      <dgm:spPr/>
      <dgm:t>
        <a:bodyPr/>
        <a:lstStyle/>
        <a:p>
          <a:endParaRPr lang="it-IT"/>
        </a:p>
      </dgm:t>
    </dgm:pt>
    <dgm:pt modelId="{1F65D8E9-4F72-4384-92C3-5E1030C5659C}">
      <dgm:prSet custT="1"/>
      <dgm:spPr/>
      <dgm:t>
        <a:bodyPr/>
        <a:lstStyle/>
        <a:p>
          <a:endParaRPr lang="it-IT" sz="1800" dirty="0">
            <a:solidFill>
              <a:schemeClr val="tx1"/>
            </a:solidFill>
          </a:endParaRPr>
        </a:p>
      </dgm:t>
    </dgm:pt>
    <dgm:pt modelId="{B9AA7F14-6069-4AEF-BDB2-164B760E4AD9}" type="parTrans" cxnId="{3AE6A8D2-D86C-4DDE-B318-2F1FFCEBCBD4}">
      <dgm:prSet/>
      <dgm:spPr/>
      <dgm:t>
        <a:bodyPr/>
        <a:lstStyle/>
        <a:p>
          <a:endParaRPr lang="it-IT"/>
        </a:p>
      </dgm:t>
    </dgm:pt>
    <dgm:pt modelId="{8DF6C12A-CC73-4B2F-909E-CB22D4776E74}" type="sibTrans" cxnId="{3AE6A8D2-D86C-4DDE-B318-2F1FFCEBCBD4}">
      <dgm:prSet/>
      <dgm:spPr/>
      <dgm:t>
        <a:bodyPr/>
        <a:lstStyle/>
        <a:p>
          <a:endParaRPr lang="it-IT"/>
        </a:p>
      </dgm:t>
    </dgm:pt>
    <dgm:pt modelId="{ABA4EF58-EB10-49D2-BBEE-12F5F292C2F4}" type="pres">
      <dgm:prSet presAssocID="{FA64B20D-8A8F-45A9-8A12-A87D183FA0C3}" presName="Name0" presStyleCnt="0">
        <dgm:presLayoutVars>
          <dgm:chMax val="7"/>
          <dgm:chPref val="7"/>
          <dgm:dir/>
        </dgm:presLayoutVars>
      </dgm:prSet>
      <dgm:spPr/>
    </dgm:pt>
    <dgm:pt modelId="{C39EBFF6-57C5-489C-B5DB-76BC3EF074FC}" type="pres">
      <dgm:prSet presAssocID="{FA64B20D-8A8F-45A9-8A12-A87D183FA0C3}" presName="Name1" presStyleCnt="0"/>
      <dgm:spPr/>
    </dgm:pt>
    <dgm:pt modelId="{09DCDA29-3B31-4414-9670-E9807AD2856B}" type="pres">
      <dgm:prSet presAssocID="{FA64B20D-8A8F-45A9-8A12-A87D183FA0C3}" presName="cycle" presStyleCnt="0"/>
      <dgm:spPr/>
    </dgm:pt>
    <dgm:pt modelId="{21225970-B9DB-486D-8C63-A7E52E9FD6DA}" type="pres">
      <dgm:prSet presAssocID="{FA64B20D-8A8F-45A9-8A12-A87D183FA0C3}" presName="srcNode" presStyleLbl="node1" presStyleIdx="0" presStyleCnt="7"/>
      <dgm:spPr/>
    </dgm:pt>
    <dgm:pt modelId="{BAB19E25-5625-4202-AE5B-17D0598338E8}" type="pres">
      <dgm:prSet presAssocID="{FA64B20D-8A8F-45A9-8A12-A87D183FA0C3}" presName="conn" presStyleLbl="parChTrans1D2" presStyleIdx="0" presStyleCnt="1"/>
      <dgm:spPr/>
      <dgm:t>
        <a:bodyPr/>
        <a:lstStyle/>
        <a:p>
          <a:endParaRPr lang="it-IT"/>
        </a:p>
      </dgm:t>
    </dgm:pt>
    <dgm:pt modelId="{62C972B3-0FD5-4C0A-991B-788C9BAC6344}" type="pres">
      <dgm:prSet presAssocID="{FA64B20D-8A8F-45A9-8A12-A87D183FA0C3}" presName="extraNode" presStyleLbl="node1" presStyleIdx="0" presStyleCnt="7"/>
      <dgm:spPr/>
    </dgm:pt>
    <dgm:pt modelId="{D06FAEAA-6FDE-4565-9AAF-EC0E165137AB}" type="pres">
      <dgm:prSet presAssocID="{FA64B20D-8A8F-45A9-8A12-A87D183FA0C3}" presName="dstNode" presStyleLbl="node1" presStyleIdx="0" presStyleCnt="7"/>
      <dgm:spPr/>
    </dgm:pt>
    <dgm:pt modelId="{2A563D1C-9A01-482F-9EA7-BC21D5F11C5F}" type="pres">
      <dgm:prSet presAssocID="{8BEEE33A-58A9-416E-925B-52027B428DD0}" presName="text_1" presStyleLbl="node1" presStyleIdx="0" presStyleCnt="7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1A0E8DAB-A667-430F-B125-49F30945E0EC}" type="pres">
      <dgm:prSet presAssocID="{8BEEE33A-58A9-416E-925B-52027B428DD0}" presName="accent_1" presStyleCnt="0"/>
      <dgm:spPr/>
    </dgm:pt>
    <dgm:pt modelId="{FF280A2A-4808-456B-BBD3-F72CDCAA0EF6}" type="pres">
      <dgm:prSet presAssocID="{8BEEE33A-58A9-416E-925B-52027B428DD0}" presName="accentRepeatNode" presStyleLbl="solidFgAcc1" presStyleIdx="0" presStyleCnt="7"/>
      <dgm:spPr>
        <a:solidFill>
          <a:srgbClr val="92D050"/>
        </a:solidFill>
        <a:ln>
          <a:solidFill>
            <a:srgbClr val="92D050"/>
          </a:solidFill>
        </a:ln>
      </dgm:spPr>
    </dgm:pt>
    <dgm:pt modelId="{B43F2DC3-2373-4555-AEAC-9FBFCD2F9F04}" type="pres">
      <dgm:prSet presAssocID="{F0BC1D9C-7D24-4074-9120-229747939DC6}" presName="text_2" presStyleLbl="node1" presStyleIdx="1" presStyleCnt="7">
        <dgm:presLayoutVars>
          <dgm:bulletEnabled val="1"/>
        </dgm:presLayoutVars>
      </dgm:prSet>
      <dgm:spPr>
        <a:xfrm>
          <a:off x="732316" y="873591"/>
          <a:ext cx="9719155" cy="436555"/>
        </a:xfrm>
        <a:prstGeom prst="rect">
          <a:avLst/>
        </a:prstGeom>
      </dgm:spPr>
      <dgm:t>
        <a:bodyPr/>
        <a:lstStyle/>
        <a:p>
          <a:endParaRPr lang="it-IT"/>
        </a:p>
      </dgm:t>
    </dgm:pt>
    <dgm:pt modelId="{779A0AE9-6B09-4111-8733-EF182415D232}" type="pres">
      <dgm:prSet presAssocID="{F0BC1D9C-7D24-4074-9120-229747939DC6}" presName="accent_2" presStyleCnt="0"/>
      <dgm:spPr/>
    </dgm:pt>
    <dgm:pt modelId="{028C30B2-7A4D-4A70-B393-B68088EF7CE2}" type="pres">
      <dgm:prSet presAssocID="{F0BC1D9C-7D24-4074-9120-229747939DC6}" presName="accentRepeatNode" presStyleLbl="solidFgAcc1" presStyleIdx="1" presStyleCnt="7"/>
      <dgm:spPr>
        <a:xfrm>
          <a:off x="459468" y="819021"/>
          <a:ext cx="545694" cy="545694"/>
        </a:xfrm>
        <a:prstGeom prst="ellipse">
          <a:avLst/>
        </a:prstGeom>
        <a:solidFill>
          <a:schemeClr val="accent4">
            <a:lumMod val="60000"/>
            <a:lumOff val="40000"/>
          </a:schemeClr>
        </a:solidFill>
        <a:ln w="12700" cap="flat" cmpd="sng" algn="ctr">
          <a:solidFill>
            <a:srgbClr val="92D050"/>
          </a:solidFill>
          <a:prstDash val="solid"/>
          <a:miter lim="800000"/>
        </a:ln>
        <a:effectLst/>
      </dgm:spPr>
    </dgm:pt>
    <dgm:pt modelId="{DD2F2BE6-98CD-4131-8F10-0A06EAFE1C60}" type="pres">
      <dgm:prSet presAssocID="{80ABB860-F1D1-4B1D-AD4A-35949BDF2EEE}" presName="text_3" presStyleLbl="node1" presStyleIdx="2" presStyleCnt="7">
        <dgm:presLayoutVars>
          <dgm:bulletEnabled val="1"/>
        </dgm:presLayoutVars>
      </dgm:prSet>
      <dgm:spPr>
        <a:xfrm>
          <a:off x="948960" y="1528328"/>
          <a:ext cx="9502510" cy="436555"/>
        </a:xfrm>
        <a:prstGeom prst="rect">
          <a:avLst/>
        </a:prstGeom>
      </dgm:spPr>
      <dgm:t>
        <a:bodyPr/>
        <a:lstStyle/>
        <a:p>
          <a:endParaRPr lang="it-IT"/>
        </a:p>
      </dgm:t>
    </dgm:pt>
    <dgm:pt modelId="{1D3FC186-2109-4B13-9625-A846666E6238}" type="pres">
      <dgm:prSet presAssocID="{80ABB860-F1D1-4B1D-AD4A-35949BDF2EEE}" presName="accent_3" presStyleCnt="0"/>
      <dgm:spPr/>
    </dgm:pt>
    <dgm:pt modelId="{808E1760-069B-4DE7-AEBC-9C5D2CC1D2EE}" type="pres">
      <dgm:prSet presAssocID="{80ABB860-F1D1-4B1D-AD4A-35949BDF2EEE}" presName="accentRepeatNode" presStyleLbl="solidFgAcc1" presStyleIdx="2" presStyleCnt="7"/>
      <dgm:spPr>
        <a:xfrm>
          <a:off x="676113" y="1473759"/>
          <a:ext cx="545694" cy="545694"/>
        </a:xfrm>
        <a:prstGeom prst="ellipse">
          <a:avLst/>
        </a:prstGeom>
        <a:solidFill>
          <a:srgbClr val="92D050"/>
        </a:solidFill>
        <a:ln w="12700" cap="flat" cmpd="sng" algn="ctr">
          <a:solidFill>
            <a:srgbClr val="92D050"/>
          </a:solidFill>
          <a:prstDash val="solid"/>
          <a:miter lim="800000"/>
        </a:ln>
        <a:effectLst/>
      </dgm:spPr>
    </dgm:pt>
    <dgm:pt modelId="{3ABD4616-CC9C-4E4F-80B9-13F4C6900542}" type="pres">
      <dgm:prSet presAssocID="{EC0ADEE3-F488-4596-B501-3C0C4742FF12}" presName="text_4" presStyleLbl="node1" presStyleIdx="3" presStyleCnt="7">
        <dgm:presLayoutVars>
          <dgm:bulletEnabled val="1"/>
        </dgm:presLayoutVars>
      </dgm:prSet>
      <dgm:spPr>
        <a:xfrm>
          <a:off x="1018133" y="2183546"/>
          <a:ext cx="9433338" cy="436555"/>
        </a:xfrm>
        <a:prstGeom prst="rect">
          <a:avLst/>
        </a:prstGeom>
      </dgm:spPr>
      <dgm:t>
        <a:bodyPr/>
        <a:lstStyle/>
        <a:p>
          <a:endParaRPr lang="it-IT"/>
        </a:p>
      </dgm:t>
    </dgm:pt>
    <dgm:pt modelId="{4B6076FB-029A-41F6-B300-F57587190A3F}" type="pres">
      <dgm:prSet presAssocID="{EC0ADEE3-F488-4596-B501-3C0C4742FF12}" presName="accent_4" presStyleCnt="0"/>
      <dgm:spPr/>
    </dgm:pt>
    <dgm:pt modelId="{CBBC3334-A460-42BD-BC9A-B927C7C9DB39}" type="pres">
      <dgm:prSet presAssocID="{EC0ADEE3-F488-4596-B501-3C0C4742FF12}" presName="accentRepeatNode" presStyleLbl="solidFgAcc1" presStyleIdx="3" presStyleCnt="7"/>
      <dgm:spPr>
        <a:xfrm>
          <a:off x="745285" y="2128976"/>
          <a:ext cx="545694" cy="545694"/>
        </a:xfrm>
        <a:prstGeom prst="ellipse">
          <a:avLst/>
        </a:prstGeom>
        <a:solidFill>
          <a:srgbClr val="92D050"/>
        </a:solidFill>
        <a:ln w="12700" cap="flat" cmpd="sng" algn="ctr">
          <a:solidFill>
            <a:srgbClr val="92D050"/>
          </a:solidFill>
          <a:prstDash val="solid"/>
          <a:miter lim="800000"/>
        </a:ln>
        <a:effectLst/>
      </dgm:spPr>
    </dgm:pt>
    <dgm:pt modelId="{219BA622-E5D6-4E67-92B1-EB527C7B9C00}" type="pres">
      <dgm:prSet presAssocID="{82928A6C-BA15-4011-AC01-9D9F753A7EF2}" presName="text_5" presStyleLbl="node1" presStyleIdx="4" presStyleCnt="7">
        <dgm:presLayoutVars>
          <dgm:bulletEnabled val="1"/>
        </dgm:presLayoutVars>
      </dgm:prSet>
      <dgm:spPr>
        <a:xfrm>
          <a:off x="948960" y="2838763"/>
          <a:ext cx="9502510" cy="436555"/>
        </a:xfrm>
        <a:prstGeom prst="rect">
          <a:avLst/>
        </a:prstGeom>
      </dgm:spPr>
      <dgm:t>
        <a:bodyPr/>
        <a:lstStyle/>
        <a:p>
          <a:endParaRPr lang="it-IT"/>
        </a:p>
      </dgm:t>
    </dgm:pt>
    <dgm:pt modelId="{1E173925-1D28-4EBF-B8C9-6D4F587B97D7}" type="pres">
      <dgm:prSet presAssocID="{82928A6C-BA15-4011-AC01-9D9F753A7EF2}" presName="accent_5" presStyleCnt="0"/>
      <dgm:spPr/>
    </dgm:pt>
    <dgm:pt modelId="{E2CC4F20-9DB4-43C9-AFF6-4623858A49E1}" type="pres">
      <dgm:prSet presAssocID="{82928A6C-BA15-4011-AC01-9D9F753A7EF2}" presName="accentRepeatNode" presStyleLbl="solidFgAcc1" presStyleIdx="4" presStyleCnt="7"/>
      <dgm:spPr>
        <a:xfrm>
          <a:off x="676113" y="2784194"/>
          <a:ext cx="545694" cy="545694"/>
        </a:xfrm>
        <a:prstGeom prst="ellipse">
          <a:avLst/>
        </a:prstGeom>
        <a:solidFill>
          <a:schemeClr val="accent4">
            <a:lumMod val="60000"/>
            <a:lumOff val="40000"/>
          </a:schemeClr>
        </a:solidFill>
        <a:ln w="12700" cap="flat" cmpd="sng" algn="ctr">
          <a:solidFill>
            <a:srgbClr val="92D050"/>
          </a:solidFill>
          <a:prstDash val="solid"/>
          <a:miter lim="800000"/>
        </a:ln>
        <a:effectLst/>
      </dgm:spPr>
    </dgm:pt>
    <dgm:pt modelId="{0DCEEBBE-8506-4326-AF21-576B033D35B3}" type="pres">
      <dgm:prSet presAssocID="{084F487F-13EB-4D96-B551-6E579931164A}" presName="text_6" presStyleLbl="node1" presStyleIdx="5" presStyleCnt="7">
        <dgm:presLayoutVars>
          <dgm:bulletEnabled val="1"/>
        </dgm:presLayoutVars>
      </dgm:prSet>
      <dgm:spPr>
        <a:xfrm>
          <a:off x="732316" y="3493501"/>
          <a:ext cx="9719155" cy="436555"/>
        </a:xfrm>
        <a:prstGeom prst="rect">
          <a:avLst/>
        </a:prstGeom>
      </dgm:spPr>
      <dgm:t>
        <a:bodyPr/>
        <a:lstStyle/>
        <a:p>
          <a:endParaRPr lang="it-IT"/>
        </a:p>
      </dgm:t>
    </dgm:pt>
    <dgm:pt modelId="{63690EA3-C963-4ECB-A4D9-F42922D59F47}" type="pres">
      <dgm:prSet presAssocID="{084F487F-13EB-4D96-B551-6E579931164A}" presName="accent_6" presStyleCnt="0"/>
      <dgm:spPr/>
    </dgm:pt>
    <dgm:pt modelId="{68C5E7CF-DF2B-4F04-B82F-631113B00387}" type="pres">
      <dgm:prSet presAssocID="{084F487F-13EB-4D96-B551-6E579931164A}" presName="accentRepeatNode" presStyleLbl="solidFgAcc1" presStyleIdx="5" presStyleCnt="7"/>
      <dgm:spPr>
        <a:xfrm>
          <a:off x="459468" y="3438931"/>
          <a:ext cx="545694" cy="545694"/>
        </a:xfrm>
        <a:prstGeom prst="ellipse">
          <a:avLst/>
        </a:prstGeom>
        <a:solidFill>
          <a:srgbClr val="92D050"/>
        </a:solidFill>
        <a:ln w="12700" cap="flat" cmpd="sng" algn="ctr">
          <a:solidFill>
            <a:srgbClr val="92D050"/>
          </a:solidFill>
          <a:prstDash val="solid"/>
          <a:miter lim="800000"/>
        </a:ln>
        <a:effectLst/>
      </dgm:spPr>
    </dgm:pt>
    <dgm:pt modelId="{3F70BBE3-2B98-4A79-B4E5-2D46D67DFC07}" type="pres">
      <dgm:prSet presAssocID="{4FF3D2D2-EF28-4BF7-B603-F490165993C2}" presName="text_7" presStyleLbl="node1" presStyleIdx="6" presStyleCnt="7">
        <dgm:presLayoutVars>
          <dgm:bulletEnabled val="1"/>
        </dgm:presLayoutVars>
      </dgm:prSet>
      <dgm:spPr>
        <a:xfrm>
          <a:off x="336975" y="4148718"/>
          <a:ext cx="10114495" cy="436555"/>
        </a:xfrm>
        <a:prstGeom prst="rect">
          <a:avLst/>
        </a:prstGeom>
      </dgm:spPr>
      <dgm:t>
        <a:bodyPr/>
        <a:lstStyle/>
        <a:p>
          <a:endParaRPr lang="it-IT"/>
        </a:p>
      </dgm:t>
    </dgm:pt>
    <dgm:pt modelId="{1B01CA91-57C4-4AEB-85A8-90D38E0A115D}" type="pres">
      <dgm:prSet presAssocID="{4FF3D2D2-EF28-4BF7-B603-F490165993C2}" presName="accent_7" presStyleCnt="0"/>
      <dgm:spPr/>
    </dgm:pt>
    <dgm:pt modelId="{5CB9068F-F8BA-451A-8584-16D1C40BED68}" type="pres">
      <dgm:prSet presAssocID="{4FF3D2D2-EF28-4BF7-B603-F490165993C2}" presName="accentRepeatNode" presStyleLbl="solidFgAcc1" presStyleIdx="6" presStyleCnt="7"/>
      <dgm:spPr>
        <a:xfrm>
          <a:off x="64128" y="4094149"/>
          <a:ext cx="545694" cy="545694"/>
        </a:xfrm>
        <a:prstGeom prst="ellipse">
          <a:avLst/>
        </a:prstGeom>
        <a:solidFill>
          <a:schemeClr val="accent4">
            <a:lumMod val="60000"/>
            <a:lumOff val="40000"/>
          </a:schemeClr>
        </a:solidFill>
        <a:ln w="12700" cap="flat" cmpd="sng" algn="ctr">
          <a:solidFill>
            <a:srgbClr val="92D050"/>
          </a:solidFill>
          <a:prstDash val="solid"/>
          <a:miter lim="800000"/>
        </a:ln>
        <a:effectLst/>
      </dgm:spPr>
    </dgm:pt>
  </dgm:ptLst>
  <dgm:cxnLst>
    <dgm:cxn modelId="{F272363D-12EC-4530-8731-0B133F27FACB}" srcId="{FA64B20D-8A8F-45A9-8A12-A87D183FA0C3}" destId="{82928A6C-BA15-4011-AC01-9D9F753A7EF2}" srcOrd="4" destOrd="0" parTransId="{EC08C5C0-78D5-4E06-8D44-1EC645455546}" sibTransId="{1558B41A-6337-4EF0-84C3-46AB253BB9CD}"/>
    <dgm:cxn modelId="{0FF9993A-6913-46CF-9C29-6BDDFE91859F}" srcId="{FA64B20D-8A8F-45A9-8A12-A87D183FA0C3}" destId="{F0BC1D9C-7D24-4074-9120-229747939DC6}" srcOrd="1" destOrd="0" parTransId="{835E3CC9-96E7-449C-8807-9EBF291BC5B5}" sibTransId="{51C4AC34-DE9F-4983-AF8F-B3E37BDD82C5}"/>
    <dgm:cxn modelId="{43C6E831-3339-40CD-B36D-9EC58F95D54A}" srcId="{FA64B20D-8A8F-45A9-8A12-A87D183FA0C3}" destId="{8BEEE33A-58A9-416E-925B-52027B428DD0}" srcOrd="0" destOrd="0" parTransId="{2046E5DA-08B2-4927-95FB-FDB414504FC3}" sibTransId="{88CDBB16-A0E1-4E8C-A21F-2A6F5F51348A}"/>
    <dgm:cxn modelId="{A7B32047-5292-4301-BC58-AA9AEE88C90C}" type="presOf" srcId="{F0BC1D9C-7D24-4074-9120-229747939DC6}" destId="{B43F2DC3-2373-4555-AEAC-9FBFCD2F9F04}" srcOrd="0" destOrd="0" presId="urn:microsoft.com/office/officeart/2008/layout/VerticalCurvedList"/>
    <dgm:cxn modelId="{E8EC6DD1-D8DF-477E-8729-D505DAF1119C}" type="presOf" srcId="{8BEEE33A-58A9-416E-925B-52027B428DD0}" destId="{2A563D1C-9A01-482F-9EA7-BC21D5F11C5F}" srcOrd="0" destOrd="0" presId="urn:microsoft.com/office/officeart/2008/layout/VerticalCurvedList"/>
    <dgm:cxn modelId="{A34EFB8E-1729-48E4-8CFE-519B9F80DAE1}" type="presOf" srcId="{4FF3D2D2-EF28-4BF7-B603-F490165993C2}" destId="{3F70BBE3-2B98-4A79-B4E5-2D46D67DFC07}" srcOrd="0" destOrd="0" presId="urn:microsoft.com/office/officeart/2008/layout/VerticalCurvedList"/>
    <dgm:cxn modelId="{E0EF8CFF-7D43-439B-9051-17D2094E2A6B}" type="presOf" srcId="{084F487F-13EB-4D96-B551-6E579931164A}" destId="{0DCEEBBE-8506-4326-AF21-576B033D35B3}" srcOrd="0" destOrd="0" presId="urn:microsoft.com/office/officeart/2008/layout/VerticalCurvedList"/>
    <dgm:cxn modelId="{078486D7-7BAE-4F49-A1D0-6220C3E5011D}" type="presOf" srcId="{82928A6C-BA15-4011-AC01-9D9F753A7EF2}" destId="{219BA622-E5D6-4E67-92B1-EB527C7B9C00}" srcOrd="0" destOrd="0" presId="urn:microsoft.com/office/officeart/2008/layout/VerticalCurvedList"/>
    <dgm:cxn modelId="{12569B5A-8CB8-4BD8-8C9F-08F3A2834AFA}" srcId="{FA64B20D-8A8F-45A9-8A12-A87D183FA0C3}" destId="{80ABB860-F1D1-4B1D-AD4A-35949BDF2EEE}" srcOrd="2" destOrd="0" parTransId="{0EE17B39-E2DE-4C53-8CEB-6F2EBECE460B}" sibTransId="{59259F1D-1A0F-454D-B9A8-01B7DAFA9F4A}"/>
    <dgm:cxn modelId="{C54B6E82-D371-4961-B7EC-7B502AD3A228}" type="presOf" srcId="{FA64B20D-8A8F-45A9-8A12-A87D183FA0C3}" destId="{ABA4EF58-EB10-49D2-BBEE-12F5F292C2F4}" srcOrd="0" destOrd="0" presId="urn:microsoft.com/office/officeart/2008/layout/VerticalCurvedList"/>
    <dgm:cxn modelId="{C9972CA5-4FD1-4A1C-81CC-96D9FFC977DA}" type="presOf" srcId="{88CDBB16-A0E1-4E8C-A21F-2A6F5F51348A}" destId="{BAB19E25-5625-4202-AE5B-17D0598338E8}" srcOrd="0" destOrd="0" presId="urn:microsoft.com/office/officeart/2008/layout/VerticalCurvedList"/>
    <dgm:cxn modelId="{4B88D5B5-F691-43EF-A709-66FE9C5F16F8}" type="presOf" srcId="{EC0ADEE3-F488-4596-B501-3C0C4742FF12}" destId="{3ABD4616-CC9C-4E4F-80B9-13F4C6900542}" srcOrd="0" destOrd="0" presId="urn:microsoft.com/office/officeart/2008/layout/VerticalCurvedList"/>
    <dgm:cxn modelId="{80FDD0B1-4E4B-4C9E-88C4-C318D4C0CBA9}" srcId="{FA64B20D-8A8F-45A9-8A12-A87D183FA0C3}" destId="{4FF3D2D2-EF28-4BF7-B603-F490165993C2}" srcOrd="6" destOrd="0" parTransId="{95BCE24E-DFC7-4981-A66F-9F90B46E4828}" sibTransId="{A1986608-1191-4CBD-9D10-08532A099D91}"/>
    <dgm:cxn modelId="{84DAEF44-639D-451E-AFA3-4DDB8E6DAFB3}" srcId="{FA64B20D-8A8F-45A9-8A12-A87D183FA0C3}" destId="{084F487F-13EB-4D96-B551-6E579931164A}" srcOrd="5" destOrd="0" parTransId="{FB7C373B-21AB-4882-BB30-52C4DC74332C}" sibTransId="{AD2F84DA-45D5-473F-AC65-A49568ECE0D4}"/>
    <dgm:cxn modelId="{3AE6A8D2-D86C-4DDE-B318-2F1FFCEBCBD4}" srcId="{FA64B20D-8A8F-45A9-8A12-A87D183FA0C3}" destId="{1F65D8E9-4F72-4384-92C3-5E1030C5659C}" srcOrd="7" destOrd="0" parTransId="{B9AA7F14-6069-4AEF-BDB2-164B760E4AD9}" sibTransId="{8DF6C12A-CC73-4B2F-909E-CB22D4776E74}"/>
    <dgm:cxn modelId="{6B5D2053-3D39-4A51-BDB1-CF367EBA0D58}" type="presOf" srcId="{80ABB860-F1D1-4B1D-AD4A-35949BDF2EEE}" destId="{DD2F2BE6-98CD-4131-8F10-0A06EAFE1C60}" srcOrd="0" destOrd="0" presId="urn:microsoft.com/office/officeart/2008/layout/VerticalCurvedList"/>
    <dgm:cxn modelId="{DEE327F1-5B27-464A-BB94-2C21629D9757}" srcId="{FA64B20D-8A8F-45A9-8A12-A87D183FA0C3}" destId="{EC0ADEE3-F488-4596-B501-3C0C4742FF12}" srcOrd="3" destOrd="0" parTransId="{1B9C1675-E9B1-4CA8-AE7A-9F0EC000978B}" sibTransId="{7AA38401-3B90-447D-B62E-B1AC44F8FBEF}"/>
    <dgm:cxn modelId="{5BA4BC56-3440-4284-8B7C-5AB32CC1D83B}" type="presParOf" srcId="{ABA4EF58-EB10-49D2-BBEE-12F5F292C2F4}" destId="{C39EBFF6-57C5-489C-B5DB-76BC3EF074FC}" srcOrd="0" destOrd="0" presId="urn:microsoft.com/office/officeart/2008/layout/VerticalCurvedList"/>
    <dgm:cxn modelId="{AEA0D4E2-87D0-425A-A58E-E9F234B88E6A}" type="presParOf" srcId="{C39EBFF6-57C5-489C-B5DB-76BC3EF074FC}" destId="{09DCDA29-3B31-4414-9670-E9807AD2856B}" srcOrd="0" destOrd="0" presId="urn:microsoft.com/office/officeart/2008/layout/VerticalCurvedList"/>
    <dgm:cxn modelId="{289033EA-9D87-488F-9E90-094934206ADD}" type="presParOf" srcId="{09DCDA29-3B31-4414-9670-E9807AD2856B}" destId="{21225970-B9DB-486D-8C63-A7E52E9FD6DA}" srcOrd="0" destOrd="0" presId="urn:microsoft.com/office/officeart/2008/layout/VerticalCurvedList"/>
    <dgm:cxn modelId="{EB7F1FEF-DC5F-4A5F-A149-95A8183154EA}" type="presParOf" srcId="{09DCDA29-3B31-4414-9670-E9807AD2856B}" destId="{BAB19E25-5625-4202-AE5B-17D0598338E8}" srcOrd="1" destOrd="0" presId="urn:microsoft.com/office/officeart/2008/layout/VerticalCurvedList"/>
    <dgm:cxn modelId="{F6D102A0-9859-4795-8864-E5461AFDC68D}" type="presParOf" srcId="{09DCDA29-3B31-4414-9670-E9807AD2856B}" destId="{62C972B3-0FD5-4C0A-991B-788C9BAC6344}" srcOrd="2" destOrd="0" presId="urn:microsoft.com/office/officeart/2008/layout/VerticalCurvedList"/>
    <dgm:cxn modelId="{CB634093-920D-481B-8A95-975142D02038}" type="presParOf" srcId="{09DCDA29-3B31-4414-9670-E9807AD2856B}" destId="{D06FAEAA-6FDE-4565-9AAF-EC0E165137AB}" srcOrd="3" destOrd="0" presId="urn:microsoft.com/office/officeart/2008/layout/VerticalCurvedList"/>
    <dgm:cxn modelId="{90B23A2B-68F7-4B65-8EBE-330E010897C7}" type="presParOf" srcId="{C39EBFF6-57C5-489C-B5DB-76BC3EF074FC}" destId="{2A563D1C-9A01-482F-9EA7-BC21D5F11C5F}" srcOrd="1" destOrd="0" presId="urn:microsoft.com/office/officeart/2008/layout/VerticalCurvedList"/>
    <dgm:cxn modelId="{868AABC5-D777-427E-A257-C222F78EE6EB}" type="presParOf" srcId="{C39EBFF6-57C5-489C-B5DB-76BC3EF074FC}" destId="{1A0E8DAB-A667-430F-B125-49F30945E0EC}" srcOrd="2" destOrd="0" presId="urn:microsoft.com/office/officeart/2008/layout/VerticalCurvedList"/>
    <dgm:cxn modelId="{3EF1D04D-C861-484E-A871-FCD5E43A6B35}" type="presParOf" srcId="{1A0E8DAB-A667-430F-B125-49F30945E0EC}" destId="{FF280A2A-4808-456B-BBD3-F72CDCAA0EF6}" srcOrd="0" destOrd="0" presId="urn:microsoft.com/office/officeart/2008/layout/VerticalCurvedList"/>
    <dgm:cxn modelId="{71CDA54E-4B74-43E4-9E63-A71D8A3230EB}" type="presParOf" srcId="{C39EBFF6-57C5-489C-B5DB-76BC3EF074FC}" destId="{B43F2DC3-2373-4555-AEAC-9FBFCD2F9F04}" srcOrd="3" destOrd="0" presId="urn:microsoft.com/office/officeart/2008/layout/VerticalCurvedList"/>
    <dgm:cxn modelId="{3E56655D-F75C-41D8-80D9-43A2B2DB699F}" type="presParOf" srcId="{C39EBFF6-57C5-489C-B5DB-76BC3EF074FC}" destId="{779A0AE9-6B09-4111-8733-EF182415D232}" srcOrd="4" destOrd="0" presId="urn:microsoft.com/office/officeart/2008/layout/VerticalCurvedList"/>
    <dgm:cxn modelId="{CEB775A8-C2B5-4072-B10D-045996CC878E}" type="presParOf" srcId="{779A0AE9-6B09-4111-8733-EF182415D232}" destId="{028C30B2-7A4D-4A70-B393-B68088EF7CE2}" srcOrd="0" destOrd="0" presId="urn:microsoft.com/office/officeart/2008/layout/VerticalCurvedList"/>
    <dgm:cxn modelId="{EB1F33B1-BBD6-4FCC-85A9-D19339E8CD97}" type="presParOf" srcId="{C39EBFF6-57C5-489C-B5DB-76BC3EF074FC}" destId="{DD2F2BE6-98CD-4131-8F10-0A06EAFE1C60}" srcOrd="5" destOrd="0" presId="urn:microsoft.com/office/officeart/2008/layout/VerticalCurvedList"/>
    <dgm:cxn modelId="{EFD065BE-4087-4ABB-81FA-E6169045C910}" type="presParOf" srcId="{C39EBFF6-57C5-489C-B5DB-76BC3EF074FC}" destId="{1D3FC186-2109-4B13-9625-A846666E6238}" srcOrd="6" destOrd="0" presId="urn:microsoft.com/office/officeart/2008/layout/VerticalCurvedList"/>
    <dgm:cxn modelId="{E762E62E-968F-437D-8A98-A00094B134F4}" type="presParOf" srcId="{1D3FC186-2109-4B13-9625-A846666E6238}" destId="{808E1760-069B-4DE7-AEBC-9C5D2CC1D2EE}" srcOrd="0" destOrd="0" presId="urn:microsoft.com/office/officeart/2008/layout/VerticalCurvedList"/>
    <dgm:cxn modelId="{66050DB7-85CF-48A0-A2A3-6722ADFB7222}" type="presParOf" srcId="{C39EBFF6-57C5-489C-B5DB-76BC3EF074FC}" destId="{3ABD4616-CC9C-4E4F-80B9-13F4C6900542}" srcOrd="7" destOrd="0" presId="urn:microsoft.com/office/officeart/2008/layout/VerticalCurvedList"/>
    <dgm:cxn modelId="{93D1B427-9973-4EBE-BE8D-137C8208AF5D}" type="presParOf" srcId="{C39EBFF6-57C5-489C-B5DB-76BC3EF074FC}" destId="{4B6076FB-029A-41F6-B300-F57587190A3F}" srcOrd="8" destOrd="0" presId="urn:microsoft.com/office/officeart/2008/layout/VerticalCurvedList"/>
    <dgm:cxn modelId="{3F8B3E57-E38D-4EAF-BC8E-ADEB48E594B1}" type="presParOf" srcId="{4B6076FB-029A-41F6-B300-F57587190A3F}" destId="{CBBC3334-A460-42BD-BC9A-B927C7C9DB39}" srcOrd="0" destOrd="0" presId="urn:microsoft.com/office/officeart/2008/layout/VerticalCurvedList"/>
    <dgm:cxn modelId="{C4657D73-CD69-4EA7-9EA4-82BF24513130}" type="presParOf" srcId="{C39EBFF6-57C5-489C-B5DB-76BC3EF074FC}" destId="{219BA622-E5D6-4E67-92B1-EB527C7B9C00}" srcOrd="9" destOrd="0" presId="urn:microsoft.com/office/officeart/2008/layout/VerticalCurvedList"/>
    <dgm:cxn modelId="{F4896861-EA45-4659-8D07-7ED5D2068F39}" type="presParOf" srcId="{C39EBFF6-57C5-489C-B5DB-76BC3EF074FC}" destId="{1E173925-1D28-4EBF-B8C9-6D4F587B97D7}" srcOrd="10" destOrd="0" presId="urn:microsoft.com/office/officeart/2008/layout/VerticalCurvedList"/>
    <dgm:cxn modelId="{8D5BC9B5-2B7B-4706-ADAC-A6C2D91A05F1}" type="presParOf" srcId="{1E173925-1D28-4EBF-B8C9-6D4F587B97D7}" destId="{E2CC4F20-9DB4-43C9-AFF6-4623858A49E1}" srcOrd="0" destOrd="0" presId="urn:microsoft.com/office/officeart/2008/layout/VerticalCurvedList"/>
    <dgm:cxn modelId="{1D366C15-5C8B-4E68-9653-E1300D1D1ABD}" type="presParOf" srcId="{C39EBFF6-57C5-489C-B5DB-76BC3EF074FC}" destId="{0DCEEBBE-8506-4326-AF21-576B033D35B3}" srcOrd="11" destOrd="0" presId="urn:microsoft.com/office/officeart/2008/layout/VerticalCurvedList"/>
    <dgm:cxn modelId="{5BAB08C2-FCCA-44E9-BF14-FF5144002FAE}" type="presParOf" srcId="{C39EBFF6-57C5-489C-B5DB-76BC3EF074FC}" destId="{63690EA3-C963-4ECB-A4D9-F42922D59F47}" srcOrd="12" destOrd="0" presId="urn:microsoft.com/office/officeart/2008/layout/VerticalCurvedList"/>
    <dgm:cxn modelId="{62BD50FD-2B3D-4D96-8541-85D7E07EA701}" type="presParOf" srcId="{63690EA3-C963-4ECB-A4D9-F42922D59F47}" destId="{68C5E7CF-DF2B-4F04-B82F-631113B00387}" srcOrd="0" destOrd="0" presId="urn:microsoft.com/office/officeart/2008/layout/VerticalCurvedList"/>
    <dgm:cxn modelId="{1EE5CC8A-8FC6-402A-B48F-7634058134DF}" type="presParOf" srcId="{C39EBFF6-57C5-489C-B5DB-76BC3EF074FC}" destId="{3F70BBE3-2B98-4A79-B4E5-2D46D67DFC07}" srcOrd="13" destOrd="0" presId="urn:microsoft.com/office/officeart/2008/layout/VerticalCurvedList"/>
    <dgm:cxn modelId="{9D263473-CD45-4516-823C-3CB0054F3156}" type="presParOf" srcId="{C39EBFF6-57C5-489C-B5DB-76BC3EF074FC}" destId="{1B01CA91-57C4-4AEB-85A8-90D38E0A115D}" srcOrd="14" destOrd="0" presId="urn:microsoft.com/office/officeart/2008/layout/VerticalCurvedList"/>
    <dgm:cxn modelId="{FA5B5747-BAC8-44F3-8AB9-1C0797ECF144}" type="presParOf" srcId="{1B01CA91-57C4-4AEB-85A8-90D38E0A115D}" destId="{5CB9068F-F8BA-451A-8584-16D1C40BED68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19.xml><?xml version="1.0" encoding="utf-8"?>
<dgm:dataModel xmlns:dgm="http://schemas.openxmlformats.org/drawingml/2006/diagram" xmlns:a="http://schemas.openxmlformats.org/drawingml/2006/main">
  <dgm:ptLst>
    <dgm:pt modelId="{0ECEBBDB-BA0B-447E-A16B-1C162ECB32CF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it-IT"/>
        </a:p>
      </dgm:t>
    </dgm:pt>
    <dgm:pt modelId="{4873E9CC-D495-422A-991A-451528F51CC3}">
      <dgm:prSet/>
      <dgm:spPr>
        <a:solidFill>
          <a:schemeClr val="bg2">
            <a:lumMod val="50000"/>
          </a:schemeClr>
        </a:solidFill>
      </dgm:spPr>
      <dgm:t>
        <a:bodyPr/>
        <a:lstStyle/>
        <a:p>
          <a:pPr algn="ctr" rtl="0"/>
          <a:r>
            <a:rPr lang="it-IT" dirty="0"/>
            <a:t>Gestione</a:t>
          </a:r>
          <a:r>
            <a:rPr lang="it-IT" baseline="0" dirty="0"/>
            <a:t> del rischio</a:t>
          </a:r>
          <a:endParaRPr lang="it-IT" dirty="0"/>
        </a:p>
      </dgm:t>
    </dgm:pt>
    <dgm:pt modelId="{C4373F82-366B-43F7-AE47-9B935A0F297C}" type="parTrans" cxnId="{8F68B4CB-EECB-4314-9B0C-E0ABCC6D4054}">
      <dgm:prSet/>
      <dgm:spPr/>
      <dgm:t>
        <a:bodyPr/>
        <a:lstStyle/>
        <a:p>
          <a:pPr algn="ctr"/>
          <a:endParaRPr lang="it-IT"/>
        </a:p>
      </dgm:t>
    </dgm:pt>
    <dgm:pt modelId="{8E68AFE0-EC97-4B83-8391-A07D7C20CBD5}" type="sibTrans" cxnId="{8F68B4CB-EECB-4314-9B0C-E0ABCC6D4054}">
      <dgm:prSet/>
      <dgm:spPr/>
      <dgm:t>
        <a:bodyPr/>
        <a:lstStyle/>
        <a:p>
          <a:pPr algn="ctr"/>
          <a:endParaRPr lang="it-IT"/>
        </a:p>
      </dgm:t>
    </dgm:pt>
    <dgm:pt modelId="{F5209FED-5F3C-4429-8B31-B8CD8E47E436}" type="pres">
      <dgm:prSet presAssocID="{0ECEBBDB-BA0B-447E-A16B-1C162ECB32CF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it-IT"/>
        </a:p>
      </dgm:t>
    </dgm:pt>
    <dgm:pt modelId="{F87BA081-6614-4CE6-B41C-1D6F75EA53BB}" type="pres">
      <dgm:prSet presAssocID="{4873E9CC-D495-422A-991A-451528F51CC3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it-IT"/>
        </a:p>
      </dgm:t>
    </dgm:pt>
  </dgm:ptLst>
  <dgm:cxnLst>
    <dgm:cxn modelId="{8F68B4CB-EECB-4314-9B0C-E0ABCC6D4054}" srcId="{0ECEBBDB-BA0B-447E-A16B-1C162ECB32CF}" destId="{4873E9CC-D495-422A-991A-451528F51CC3}" srcOrd="0" destOrd="0" parTransId="{C4373F82-366B-43F7-AE47-9B935A0F297C}" sibTransId="{8E68AFE0-EC97-4B83-8391-A07D7C20CBD5}"/>
    <dgm:cxn modelId="{0677B3CE-334E-4913-977C-DAAA2A26E1DC}" type="presOf" srcId="{4873E9CC-D495-422A-991A-451528F51CC3}" destId="{F87BA081-6614-4CE6-B41C-1D6F75EA53BB}" srcOrd="0" destOrd="0" presId="urn:microsoft.com/office/officeart/2005/8/layout/vList2"/>
    <dgm:cxn modelId="{F8B736BF-D1CD-4940-A606-A2531EA46F8C}" type="presOf" srcId="{0ECEBBDB-BA0B-447E-A16B-1C162ECB32CF}" destId="{F5209FED-5F3C-4429-8B31-B8CD8E47E436}" srcOrd="0" destOrd="0" presId="urn:microsoft.com/office/officeart/2005/8/layout/vList2"/>
    <dgm:cxn modelId="{DF578381-A24A-4BA7-A28C-E75A28858612}" type="presParOf" srcId="{F5209FED-5F3C-4429-8B31-B8CD8E47E436}" destId="{F87BA081-6614-4CE6-B41C-1D6F75EA53BB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A64B20D-8A8F-45A9-8A12-A87D183FA0C3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it-IT"/>
        </a:p>
      </dgm:t>
    </dgm:pt>
    <dgm:pt modelId="{795E5B09-1DF8-4518-A6AC-D56FDC8AC1EC}">
      <dgm:prSet phldrT="[Testo]" custT="1"/>
      <dgm:spPr>
        <a:noFill/>
        <a:ln w="12700" cap="flat" cmpd="sng" algn="ctr">
          <a:solidFill>
            <a:srgbClr val="ED7D31"/>
          </a:solidFill>
          <a:prstDash val="solid"/>
          <a:miter lim="800000"/>
        </a:ln>
        <a:effectLst/>
      </dgm:spPr>
      <dgm:t>
        <a:bodyPr spcFirstLastPara="0" vert="horz" wrap="square" lIns="351351" tIns="45720" rIns="45720" bIns="45720" numCol="1" spcCol="1270" anchor="ctr" anchorCtr="0"/>
        <a:lstStyle/>
        <a:p>
          <a:pPr algn="just"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it-IT" sz="1800" kern="1200" dirty="0">
              <a:solidFill>
                <a:schemeClr val="tx1"/>
              </a:solidFill>
            </a:rPr>
            <a:t>ACA 1 - Produzione integrata</a:t>
          </a:r>
        </a:p>
      </dgm:t>
    </dgm:pt>
    <dgm:pt modelId="{0B10C9E0-BC47-47D2-B44F-17A594815793}" type="parTrans" cxnId="{5AF8196B-6313-4416-AEFB-74E0841348AA}">
      <dgm:prSet/>
      <dgm:spPr/>
      <dgm:t>
        <a:bodyPr/>
        <a:lstStyle/>
        <a:p>
          <a:endParaRPr lang="it-IT">
            <a:solidFill>
              <a:schemeClr val="tx1"/>
            </a:solidFill>
          </a:endParaRPr>
        </a:p>
      </dgm:t>
    </dgm:pt>
    <dgm:pt modelId="{2CD64F02-C072-4DE5-B517-F5BA1A8B63CE}" type="sibTrans" cxnId="{5AF8196B-6313-4416-AEFB-74E0841348AA}">
      <dgm:prSet/>
      <dgm:spPr>
        <a:ln>
          <a:solidFill>
            <a:schemeClr val="accent2"/>
          </a:solidFill>
        </a:ln>
      </dgm:spPr>
      <dgm:t>
        <a:bodyPr/>
        <a:lstStyle/>
        <a:p>
          <a:endParaRPr lang="it-IT">
            <a:solidFill>
              <a:schemeClr val="tx1"/>
            </a:solidFill>
          </a:endParaRPr>
        </a:p>
      </dgm:t>
    </dgm:pt>
    <dgm:pt modelId="{6C958DCF-37D5-45A4-BA15-DE55B1E8E9CC}">
      <dgm:prSet custT="1"/>
      <dgm:spPr>
        <a:noFill/>
        <a:ln w="12700" cap="flat" cmpd="sng" algn="ctr">
          <a:solidFill>
            <a:srgbClr val="ED7D31"/>
          </a:solidFill>
          <a:prstDash val="solid"/>
          <a:miter lim="800000"/>
        </a:ln>
        <a:effectLst/>
      </dgm:spPr>
      <dgm:t>
        <a:bodyPr spcFirstLastPara="0" vert="horz" wrap="square" lIns="351351" tIns="45720" rIns="45720" bIns="45720" numCol="1" spcCol="1270" anchor="ctr" anchorCtr="0"/>
        <a:lstStyle/>
        <a:p>
          <a:pPr algn="just"/>
          <a:r>
            <a:rPr lang="it-IT" sz="2000" kern="1200" dirty="0">
              <a:solidFill>
                <a:schemeClr val="tx1"/>
              </a:solidFill>
            </a:rPr>
            <a:t>ACA 2 - Uso sostenibile dell'acqua</a:t>
          </a:r>
        </a:p>
      </dgm:t>
    </dgm:pt>
    <dgm:pt modelId="{6CBAF66C-B909-4FA9-9340-D0555782AED5}" type="sibTrans" cxnId="{61EBF942-828E-433F-9753-E956ABCF5A1D}">
      <dgm:prSet/>
      <dgm:spPr/>
      <dgm:t>
        <a:bodyPr/>
        <a:lstStyle/>
        <a:p>
          <a:endParaRPr lang="it-IT">
            <a:solidFill>
              <a:schemeClr val="tx1"/>
            </a:solidFill>
          </a:endParaRPr>
        </a:p>
      </dgm:t>
    </dgm:pt>
    <dgm:pt modelId="{32C7E7C7-928A-4B45-A527-83E97A22CDFC}" type="parTrans" cxnId="{61EBF942-828E-433F-9753-E956ABCF5A1D}">
      <dgm:prSet/>
      <dgm:spPr/>
      <dgm:t>
        <a:bodyPr/>
        <a:lstStyle/>
        <a:p>
          <a:endParaRPr lang="it-IT">
            <a:solidFill>
              <a:schemeClr val="tx1"/>
            </a:solidFill>
          </a:endParaRPr>
        </a:p>
      </dgm:t>
    </dgm:pt>
    <dgm:pt modelId="{1FB99D67-9B25-41B5-80D3-F5F7AE03F9B5}">
      <dgm:prSet phldrT="[Testo]" custT="1"/>
      <dgm:spPr>
        <a:noFill/>
        <a:ln w="12700" cap="flat" cmpd="sng" algn="ctr">
          <a:solidFill>
            <a:srgbClr val="ED7D31"/>
          </a:solidFill>
          <a:prstDash val="solid"/>
          <a:miter lim="800000"/>
        </a:ln>
        <a:effectLst/>
      </dgm:spPr>
      <dgm:t>
        <a:bodyPr spcFirstLastPara="0" vert="horz" wrap="square" lIns="351351" tIns="45720" rIns="45720" bIns="45720" numCol="1" spcCol="1270" anchor="ctr" anchorCtr="0"/>
        <a:lstStyle/>
        <a:p>
          <a:pPr algn="just"/>
          <a:r>
            <a:rPr lang="it-IT" sz="2000" kern="1200" dirty="0">
              <a:solidFill>
                <a:schemeClr val="tx1"/>
              </a:solidFill>
            </a:rPr>
            <a:t>ACA 3 - Tecniche lavorazione ridotta dei suoli</a:t>
          </a:r>
        </a:p>
      </dgm:t>
    </dgm:pt>
    <dgm:pt modelId="{15E062D7-E9E1-4194-A1C5-DF2A5A880739}" type="sibTrans" cxnId="{DD4C7FE9-829F-412E-84AF-F6D73468D19A}">
      <dgm:prSet/>
      <dgm:spPr/>
      <dgm:t>
        <a:bodyPr/>
        <a:lstStyle/>
        <a:p>
          <a:endParaRPr lang="it-IT">
            <a:solidFill>
              <a:schemeClr val="tx1"/>
            </a:solidFill>
          </a:endParaRPr>
        </a:p>
      </dgm:t>
    </dgm:pt>
    <dgm:pt modelId="{579FD53F-B945-4EA7-A419-10163B1FB737}" type="parTrans" cxnId="{DD4C7FE9-829F-412E-84AF-F6D73468D19A}">
      <dgm:prSet/>
      <dgm:spPr/>
      <dgm:t>
        <a:bodyPr/>
        <a:lstStyle/>
        <a:p>
          <a:endParaRPr lang="it-IT">
            <a:solidFill>
              <a:schemeClr val="tx1"/>
            </a:solidFill>
          </a:endParaRPr>
        </a:p>
      </dgm:t>
    </dgm:pt>
    <dgm:pt modelId="{D39DF7EC-9DEE-4449-9DD2-35A6A5CE1851}">
      <dgm:prSet custT="1"/>
      <dgm:spPr>
        <a:noFill/>
        <a:ln w="12700" cap="flat" cmpd="sng" algn="ctr">
          <a:solidFill>
            <a:srgbClr val="ED7D31"/>
          </a:solidFill>
          <a:prstDash val="solid"/>
          <a:miter lim="800000"/>
        </a:ln>
        <a:effectLst/>
      </dgm:spPr>
      <dgm:t>
        <a:bodyPr spcFirstLastPara="0" vert="horz" wrap="square" lIns="351351" tIns="45720" rIns="45720" bIns="45720" numCol="1" spcCol="1270" anchor="ctr" anchorCtr="0"/>
        <a:lstStyle/>
        <a:p>
          <a:pPr algn="just"/>
          <a:r>
            <a:rPr lang="it-IT" sz="2000" kern="1200" dirty="0">
              <a:solidFill>
                <a:schemeClr val="tx1"/>
              </a:solidFill>
            </a:rPr>
            <a:t>ACA 4 - Apporto di sostanza organica nei suoli</a:t>
          </a:r>
        </a:p>
      </dgm:t>
    </dgm:pt>
    <dgm:pt modelId="{924EABC7-B5C5-4AD8-BE71-8B99A2C85036}" type="sibTrans" cxnId="{36D2D6F0-79FC-4974-ABD3-F243543F03EC}">
      <dgm:prSet/>
      <dgm:spPr/>
      <dgm:t>
        <a:bodyPr/>
        <a:lstStyle/>
        <a:p>
          <a:endParaRPr lang="it-IT">
            <a:solidFill>
              <a:schemeClr val="tx1"/>
            </a:solidFill>
          </a:endParaRPr>
        </a:p>
      </dgm:t>
    </dgm:pt>
    <dgm:pt modelId="{61159372-5C4F-46B7-9DF0-370DB9D6397B}" type="parTrans" cxnId="{36D2D6F0-79FC-4974-ABD3-F243543F03EC}">
      <dgm:prSet/>
      <dgm:spPr/>
      <dgm:t>
        <a:bodyPr/>
        <a:lstStyle/>
        <a:p>
          <a:endParaRPr lang="it-IT">
            <a:solidFill>
              <a:schemeClr val="tx1"/>
            </a:solidFill>
          </a:endParaRPr>
        </a:p>
      </dgm:t>
    </dgm:pt>
    <dgm:pt modelId="{18A1C23E-9270-4136-8E71-FC9B978E7813}">
      <dgm:prSet custT="1"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it-IT" sz="1800" kern="1200" dirty="0">
              <a:solidFill>
                <a:prstClr val="black"/>
              </a:solidFill>
              <a:latin typeface="Calibri" panose="020F0502020204030204"/>
              <a:ea typeface="+mn-ea"/>
              <a:cs typeface="+mn-cs"/>
            </a:rPr>
            <a:t>ACA 5 - Inerbimento colture arboree</a:t>
          </a:r>
        </a:p>
      </dgm:t>
    </dgm:pt>
    <dgm:pt modelId="{ABC7F54C-D0D0-4642-9159-A88C024E403D}" type="sibTrans" cxnId="{CCB583E1-6E28-4635-BF62-F65FD14CFCCA}">
      <dgm:prSet/>
      <dgm:spPr/>
      <dgm:t>
        <a:bodyPr/>
        <a:lstStyle/>
        <a:p>
          <a:endParaRPr lang="it-IT"/>
        </a:p>
      </dgm:t>
    </dgm:pt>
    <dgm:pt modelId="{A434D206-49F6-4DF7-9612-E76A5B9AED6B}" type="parTrans" cxnId="{CCB583E1-6E28-4635-BF62-F65FD14CFCCA}">
      <dgm:prSet/>
      <dgm:spPr/>
      <dgm:t>
        <a:bodyPr/>
        <a:lstStyle/>
        <a:p>
          <a:endParaRPr lang="it-IT"/>
        </a:p>
      </dgm:t>
    </dgm:pt>
    <dgm:pt modelId="{B924D26F-4745-47FD-9F3C-AD74C934ED44}">
      <dgm:prSet custT="1"/>
      <dgm:spPr>
        <a:noFill/>
        <a:ln w="12700" cap="flat" cmpd="sng" algn="ctr">
          <a:solidFill>
            <a:srgbClr val="ED7D31"/>
          </a:solidFill>
          <a:prstDash val="solid"/>
          <a:miter lim="800000"/>
        </a:ln>
        <a:effectLst/>
      </dgm:spPr>
      <dgm:t>
        <a:bodyPr spcFirstLastPara="0" vert="horz" wrap="square" lIns="351351" tIns="45720" rIns="45720" bIns="45720" numCol="1" spcCol="1270" anchor="ctr" anchorCtr="0"/>
        <a:lstStyle/>
        <a:p>
          <a:pPr algn="just"/>
          <a:r>
            <a:rPr lang="it-IT" sz="2000" kern="1200" dirty="0">
              <a:solidFill>
                <a:schemeClr val="tx1"/>
              </a:solidFill>
            </a:rPr>
            <a:t> ACA 6 - Cover </a:t>
          </a:r>
          <a:r>
            <a:rPr lang="it-IT" sz="2000" kern="1200" dirty="0" err="1">
              <a:solidFill>
                <a:schemeClr val="tx1"/>
              </a:solidFill>
            </a:rPr>
            <a:t>cops</a:t>
          </a:r>
          <a:endParaRPr lang="it-IT" sz="2000" kern="1200" dirty="0">
            <a:solidFill>
              <a:schemeClr val="tx1"/>
            </a:solidFill>
          </a:endParaRPr>
        </a:p>
      </dgm:t>
    </dgm:pt>
    <dgm:pt modelId="{F91952C7-3A83-4064-ABA3-65A23594050A}" type="sibTrans" cxnId="{8104E414-8E28-4A2B-B683-04834576369F}">
      <dgm:prSet/>
      <dgm:spPr/>
      <dgm:t>
        <a:bodyPr/>
        <a:lstStyle/>
        <a:p>
          <a:endParaRPr lang="it-IT">
            <a:solidFill>
              <a:schemeClr val="tx1"/>
            </a:solidFill>
          </a:endParaRPr>
        </a:p>
      </dgm:t>
    </dgm:pt>
    <dgm:pt modelId="{0F6BD644-73AC-4C73-8E2B-4A92DC433455}" type="parTrans" cxnId="{8104E414-8E28-4A2B-B683-04834576369F}">
      <dgm:prSet/>
      <dgm:spPr/>
      <dgm:t>
        <a:bodyPr/>
        <a:lstStyle/>
        <a:p>
          <a:endParaRPr lang="it-IT">
            <a:solidFill>
              <a:schemeClr val="tx1"/>
            </a:solidFill>
          </a:endParaRPr>
        </a:p>
      </dgm:t>
    </dgm:pt>
    <dgm:pt modelId="{249F4544-7D64-4719-BF2A-B169ED0917A6}" type="pres">
      <dgm:prSet presAssocID="{FA64B20D-8A8F-45A9-8A12-A87D183FA0C3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it-IT"/>
        </a:p>
      </dgm:t>
    </dgm:pt>
    <dgm:pt modelId="{20BF47C7-5AC5-4451-B128-22196451DD5D}" type="pres">
      <dgm:prSet presAssocID="{FA64B20D-8A8F-45A9-8A12-A87D183FA0C3}" presName="Name1" presStyleCnt="0"/>
      <dgm:spPr/>
    </dgm:pt>
    <dgm:pt modelId="{CEA732A2-27E3-4DB9-ACBA-2824091E7B33}" type="pres">
      <dgm:prSet presAssocID="{FA64B20D-8A8F-45A9-8A12-A87D183FA0C3}" presName="cycle" presStyleCnt="0"/>
      <dgm:spPr/>
    </dgm:pt>
    <dgm:pt modelId="{926AE495-2113-4181-A749-187CA9DDB4EC}" type="pres">
      <dgm:prSet presAssocID="{FA64B20D-8A8F-45A9-8A12-A87D183FA0C3}" presName="srcNode" presStyleLbl="node1" presStyleIdx="0" presStyleCnt="6"/>
      <dgm:spPr/>
    </dgm:pt>
    <dgm:pt modelId="{A432F85E-3D34-441E-8021-3A91A536D86A}" type="pres">
      <dgm:prSet presAssocID="{FA64B20D-8A8F-45A9-8A12-A87D183FA0C3}" presName="conn" presStyleLbl="parChTrans1D2" presStyleIdx="0" presStyleCnt="1"/>
      <dgm:spPr/>
      <dgm:t>
        <a:bodyPr/>
        <a:lstStyle/>
        <a:p>
          <a:endParaRPr lang="it-IT"/>
        </a:p>
      </dgm:t>
    </dgm:pt>
    <dgm:pt modelId="{3655C099-053E-4CEE-9397-5C96251B6377}" type="pres">
      <dgm:prSet presAssocID="{FA64B20D-8A8F-45A9-8A12-A87D183FA0C3}" presName="extraNode" presStyleLbl="node1" presStyleIdx="0" presStyleCnt="6"/>
      <dgm:spPr/>
    </dgm:pt>
    <dgm:pt modelId="{6BE37187-C71E-4C8C-8E47-9A665A78B6B5}" type="pres">
      <dgm:prSet presAssocID="{FA64B20D-8A8F-45A9-8A12-A87D183FA0C3}" presName="dstNode" presStyleLbl="node1" presStyleIdx="0" presStyleCnt="6"/>
      <dgm:spPr/>
    </dgm:pt>
    <dgm:pt modelId="{77D2154F-DBEC-43CF-85D8-B87C9934B297}" type="pres">
      <dgm:prSet presAssocID="{795E5B09-1DF8-4518-A6AC-D56FDC8AC1EC}" presName="text_1" presStyleLbl="node1" presStyleIdx="0" presStyleCnt="6">
        <dgm:presLayoutVars>
          <dgm:bulletEnabled val="1"/>
        </dgm:presLayoutVars>
      </dgm:prSet>
      <dgm:spPr>
        <a:xfrm>
          <a:off x="341677" y="221420"/>
          <a:ext cx="10108898" cy="442647"/>
        </a:xfrm>
        <a:prstGeom prst="rect">
          <a:avLst/>
        </a:prstGeom>
      </dgm:spPr>
      <dgm:t>
        <a:bodyPr/>
        <a:lstStyle/>
        <a:p>
          <a:endParaRPr lang="it-IT"/>
        </a:p>
      </dgm:t>
    </dgm:pt>
    <dgm:pt modelId="{CB84A6B2-5E65-46FA-94D4-C4AEB5C27A33}" type="pres">
      <dgm:prSet presAssocID="{795E5B09-1DF8-4518-A6AC-D56FDC8AC1EC}" presName="accent_1" presStyleCnt="0"/>
      <dgm:spPr/>
    </dgm:pt>
    <dgm:pt modelId="{A534D237-97B0-4482-9ECD-AFC4B33A6B6D}" type="pres">
      <dgm:prSet presAssocID="{795E5B09-1DF8-4518-A6AC-D56FDC8AC1EC}" presName="accentRepeatNode" presStyleLbl="solidFgAcc1" presStyleIdx="0" presStyleCnt="6"/>
      <dgm:spPr>
        <a:solidFill>
          <a:srgbClr val="92D050"/>
        </a:solidFill>
        <a:ln>
          <a:solidFill>
            <a:schemeClr val="accent2"/>
          </a:solidFill>
        </a:ln>
      </dgm:spPr>
    </dgm:pt>
    <dgm:pt modelId="{9466A7DA-9FA1-4A5F-A0C1-ABA9AA065452}" type="pres">
      <dgm:prSet presAssocID="{6C958DCF-37D5-45A4-BA15-DE55B1E8E9CC}" presName="text_2" presStyleLbl="node1" presStyleIdx="1" presStyleCnt="6">
        <dgm:presLayoutVars>
          <dgm:bulletEnabled val="1"/>
        </dgm:presLayoutVars>
      </dgm:prSet>
      <dgm:spPr>
        <a:xfrm>
          <a:off x="742534" y="885781"/>
          <a:ext cx="9708041" cy="442647"/>
        </a:xfrm>
        <a:prstGeom prst="rect">
          <a:avLst/>
        </a:prstGeom>
      </dgm:spPr>
      <dgm:t>
        <a:bodyPr/>
        <a:lstStyle/>
        <a:p>
          <a:endParaRPr lang="it-IT"/>
        </a:p>
      </dgm:t>
    </dgm:pt>
    <dgm:pt modelId="{BCFDE4F0-F16B-435C-B7E2-5F1DDF77CBBD}" type="pres">
      <dgm:prSet presAssocID="{6C958DCF-37D5-45A4-BA15-DE55B1E8E9CC}" presName="accent_2" presStyleCnt="0"/>
      <dgm:spPr/>
    </dgm:pt>
    <dgm:pt modelId="{D9949B55-F453-48C8-9312-5F09A53976A5}" type="pres">
      <dgm:prSet presAssocID="{6C958DCF-37D5-45A4-BA15-DE55B1E8E9CC}" presName="accentRepeatNode" presStyleLbl="solidFgAcc1" presStyleIdx="1" presStyleCnt="6"/>
      <dgm:spPr>
        <a:solidFill>
          <a:srgbClr val="92D050"/>
        </a:solidFill>
        <a:ln>
          <a:solidFill>
            <a:schemeClr val="accent2"/>
          </a:solidFill>
        </a:ln>
      </dgm:spPr>
    </dgm:pt>
    <dgm:pt modelId="{A7C3C4E4-567A-42AD-8D08-8CBD7831F2F7}" type="pres">
      <dgm:prSet presAssocID="{1FB99D67-9B25-41B5-80D3-F5F7AE03F9B5}" presName="text_3" presStyleLbl="node1" presStyleIdx="2" presStyleCnt="6">
        <dgm:presLayoutVars>
          <dgm:bulletEnabled val="1"/>
        </dgm:presLayoutVars>
      </dgm:prSet>
      <dgm:spPr>
        <a:xfrm>
          <a:off x="962202" y="1549654"/>
          <a:ext cx="9488374" cy="442647"/>
        </a:xfrm>
        <a:prstGeom prst="rect">
          <a:avLst/>
        </a:prstGeom>
      </dgm:spPr>
      <dgm:t>
        <a:bodyPr/>
        <a:lstStyle/>
        <a:p>
          <a:endParaRPr lang="it-IT"/>
        </a:p>
      </dgm:t>
    </dgm:pt>
    <dgm:pt modelId="{5D0D1C2B-424B-482E-8750-99814731D1E8}" type="pres">
      <dgm:prSet presAssocID="{1FB99D67-9B25-41B5-80D3-F5F7AE03F9B5}" presName="accent_3" presStyleCnt="0"/>
      <dgm:spPr/>
    </dgm:pt>
    <dgm:pt modelId="{C9EA13A7-5BB5-4A35-8A2F-9E9FD8DAECDD}" type="pres">
      <dgm:prSet presAssocID="{1FB99D67-9B25-41B5-80D3-F5F7AE03F9B5}" presName="accentRepeatNode" presStyleLbl="solidFgAcc1" presStyleIdx="2" presStyleCnt="6"/>
      <dgm:spPr>
        <a:solidFill>
          <a:srgbClr val="92D050"/>
        </a:solidFill>
        <a:ln>
          <a:solidFill>
            <a:schemeClr val="accent2"/>
          </a:solidFill>
        </a:ln>
      </dgm:spPr>
    </dgm:pt>
    <dgm:pt modelId="{A7EB713A-8455-47AA-9F6C-6B350F969EAF}" type="pres">
      <dgm:prSet presAssocID="{D39DF7EC-9DEE-4449-9DD2-35A6A5CE1851}" presName="text_4" presStyleLbl="node1" presStyleIdx="3" presStyleCnt="6" custLinFactNeighborX="444" custLinFactNeighborY="8282">
        <dgm:presLayoutVars>
          <dgm:bulletEnabled val="1"/>
        </dgm:presLayoutVars>
      </dgm:prSet>
      <dgm:spPr>
        <a:xfrm>
          <a:off x="1074156" y="2250674"/>
          <a:ext cx="9418236" cy="442647"/>
        </a:xfrm>
        <a:prstGeom prst="rect">
          <a:avLst/>
        </a:prstGeom>
      </dgm:spPr>
      <dgm:t>
        <a:bodyPr/>
        <a:lstStyle/>
        <a:p>
          <a:endParaRPr lang="it-IT"/>
        </a:p>
      </dgm:t>
    </dgm:pt>
    <dgm:pt modelId="{C8602895-416F-4A8F-A42E-F531B728884B}" type="pres">
      <dgm:prSet presAssocID="{D39DF7EC-9DEE-4449-9DD2-35A6A5CE1851}" presName="accent_4" presStyleCnt="0"/>
      <dgm:spPr/>
    </dgm:pt>
    <dgm:pt modelId="{7AEB349A-285A-4275-A44B-9CB6A18CBF9F}" type="pres">
      <dgm:prSet presAssocID="{D39DF7EC-9DEE-4449-9DD2-35A6A5CE1851}" presName="accentRepeatNode" presStyleLbl="solidFgAcc1" presStyleIdx="3" presStyleCnt="6"/>
      <dgm:spPr>
        <a:solidFill>
          <a:schemeClr val="accent4">
            <a:lumMod val="60000"/>
            <a:lumOff val="40000"/>
          </a:schemeClr>
        </a:solidFill>
        <a:ln>
          <a:solidFill>
            <a:schemeClr val="accent2"/>
          </a:solidFill>
        </a:ln>
      </dgm:spPr>
    </dgm:pt>
    <dgm:pt modelId="{66BC21C2-68AC-4344-8BA0-B0436D1EF59D}" type="pres">
      <dgm:prSet presAssocID="{18A1C23E-9270-4136-8E71-FC9B978E7813}" presName="text_5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36B894E7-6A0C-44CF-BCD7-C357B8C6FA51}" type="pres">
      <dgm:prSet presAssocID="{18A1C23E-9270-4136-8E71-FC9B978E7813}" presName="accent_5" presStyleCnt="0"/>
      <dgm:spPr/>
    </dgm:pt>
    <dgm:pt modelId="{19B7496A-A45C-4C3F-A3A9-7AA1200BC8F3}" type="pres">
      <dgm:prSet presAssocID="{18A1C23E-9270-4136-8E71-FC9B978E7813}" presName="accentRepeatNode" presStyleLbl="solidFgAcc1" presStyleIdx="4" presStyleCnt="6"/>
      <dgm:spPr>
        <a:solidFill>
          <a:srgbClr val="92D050"/>
        </a:solidFill>
        <a:ln>
          <a:solidFill>
            <a:schemeClr val="accent2"/>
          </a:solidFill>
        </a:ln>
      </dgm:spPr>
    </dgm:pt>
    <dgm:pt modelId="{725303C7-5394-4035-90CD-D33726EA2896}" type="pres">
      <dgm:prSet presAssocID="{B924D26F-4745-47FD-9F3C-AD74C934ED44}" presName="text_6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38A1201B-9248-413F-99F7-3A925C241D38}" type="pres">
      <dgm:prSet presAssocID="{B924D26F-4745-47FD-9F3C-AD74C934ED44}" presName="accent_6" presStyleCnt="0"/>
      <dgm:spPr/>
    </dgm:pt>
    <dgm:pt modelId="{456841C8-EF1D-42F0-BA4B-E310D72B8F68}" type="pres">
      <dgm:prSet presAssocID="{B924D26F-4745-47FD-9F3C-AD74C934ED44}" presName="accentRepeatNode" presStyleLbl="solidFgAcc1" presStyleIdx="5" presStyleCnt="6"/>
      <dgm:spPr>
        <a:solidFill>
          <a:schemeClr val="accent4">
            <a:lumMod val="60000"/>
            <a:lumOff val="40000"/>
          </a:schemeClr>
        </a:solidFill>
        <a:ln>
          <a:solidFill>
            <a:schemeClr val="accent2"/>
          </a:solidFill>
        </a:ln>
      </dgm:spPr>
    </dgm:pt>
  </dgm:ptLst>
  <dgm:cxnLst>
    <dgm:cxn modelId="{894624F4-C33D-446A-AD04-E25A9BA1488C}" type="presOf" srcId="{D39DF7EC-9DEE-4449-9DD2-35A6A5CE1851}" destId="{A7EB713A-8455-47AA-9F6C-6B350F969EAF}" srcOrd="0" destOrd="0" presId="urn:microsoft.com/office/officeart/2008/layout/VerticalCurvedList"/>
    <dgm:cxn modelId="{CCB583E1-6E28-4635-BF62-F65FD14CFCCA}" srcId="{FA64B20D-8A8F-45A9-8A12-A87D183FA0C3}" destId="{18A1C23E-9270-4136-8E71-FC9B978E7813}" srcOrd="4" destOrd="0" parTransId="{A434D206-49F6-4DF7-9612-E76A5B9AED6B}" sibTransId="{ABC7F54C-D0D0-4642-9159-A88C024E403D}"/>
    <dgm:cxn modelId="{36D2D6F0-79FC-4974-ABD3-F243543F03EC}" srcId="{FA64B20D-8A8F-45A9-8A12-A87D183FA0C3}" destId="{D39DF7EC-9DEE-4449-9DD2-35A6A5CE1851}" srcOrd="3" destOrd="0" parTransId="{61159372-5C4F-46B7-9DF0-370DB9D6397B}" sibTransId="{924EABC7-B5C5-4AD8-BE71-8B99A2C85036}"/>
    <dgm:cxn modelId="{04A8960C-A257-40D9-8E49-382B9124527E}" type="presOf" srcId="{B924D26F-4745-47FD-9F3C-AD74C934ED44}" destId="{725303C7-5394-4035-90CD-D33726EA2896}" srcOrd="0" destOrd="0" presId="urn:microsoft.com/office/officeart/2008/layout/VerticalCurvedList"/>
    <dgm:cxn modelId="{8104E414-8E28-4A2B-B683-04834576369F}" srcId="{FA64B20D-8A8F-45A9-8A12-A87D183FA0C3}" destId="{B924D26F-4745-47FD-9F3C-AD74C934ED44}" srcOrd="5" destOrd="0" parTransId="{0F6BD644-73AC-4C73-8E2B-4A92DC433455}" sibTransId="{F91952C7-3A83-4064-ABA3-65A23594050A}"/>
    <dgm:cxn modelId="{F4DCBF2E-99FA-40C0-9E66-9BA9B37F5836}" type="presOf" srcId="{6C958DCF-37D5-45A4-BA15-DE55B1E8E9CC}" destId="{9466A7DA-9FA1-4A5F-A0C1-ABA9AA065452}" srcOrd="0" destOrd="0" presId="urn:microsoft.com/office/officeart/2008/layout/VerticalCurvedList"/>
    <dgm:cxn modelId="{AF3F30E0-8AE4-4920-B9D6-CE64E70E9279}" type="presOf" srcId="{795E5B09-1DF8-4518-A6AC-D56FDC8AC1EC}" destId="{77D2154F-DBEC-43CF-85D8-B87C9934B297}" srcOrd="0" destOrd="0" presId="urn:microsoft.com/office/officeart/2008/layout/VerticalCurvedList"/>
    <dgm:cxn modelId="{3AB269BE-8AA9-4A2A-8A23-510BBF8DF8EF}" type="presOf" srcId="{1FB99D67-9B25-41B5-80D3-F5F7AE03F9B5}" destId="{A7C3C4E4-567A-42AD-8D08-8CBD7831F2F7}" srcOrd="0" destOrd="0" presId="urn:microsoft.com/office/officeart/2008/layout/VerticalCurvedList"/>
    <dgm:cxn modelId="{DD4C7FE9-829F-412E-84AF-F6D73468D19A}" srcId="{FA64B20D-8A8F-45A9-8A12-A87D183FA0C3}" destId="{1FB99D67-9B25-41B5-80D3-F5F7AE03F9B5}" srcOrd="2" destOrd="0" parTransId="{579FD53F-B945-4EA7-A419-10163B1FB737}" sibTransId="{15E062D7-E9E1-4194-A1C5-DF2A5A880739}"/>
    <dgm:cxn modelId="{5AF8196B-6313-4416-AEFB-74E0841348AA}" srcId="{FA64B20D-8A8F-45A9-8A12-A87D183FA0C3}" destId="{795E5B09-1DF8-4518-A6AC-D56FDC8AC1EC}" srcOrd="0" destOrd="0" parTransId="{0B10C9E0-BC47-47D2-B44F-17A594815793}" sibTransId="{2CD64F02-C072-4DE5-B517-F5BA1A8B63CE}"/>
    <dgm:cxn modelId="{61EBF942-828E-433F-9753-E956ABCF5A1D}" srcId="{FA64B20D-8A8F-45A9-8A12-A87D183FA0C3}" destId="{6C958DCF-37D5-45A4-BA15-DE55B1E8E9CC}" srcOrd="1" destOrd="0" parTransId="{32C7E7C7-928A-4B45-A527-83E97A22CDFC}" sibTransId="{6CBAF66C-B909-4FA9-9340-D0555782AED5}"/>
    <dgm:cxn modelId="{3E982DE8-22D8-4D55-8DD3-E8F57FBA57D4}" type="presOf" srcId="{18A1C23E-9270-4136-8E71-FC9B978E7813}" destId="{66BC21C2-68AC-4344-8BA0-B0436D1EF59D}" srcOrd="0" destOrd="0" presId="urn:microsoft.com/office/officeart/2008/layout/VerticalCurvedList"/>
    <dgm:cxn modelId="{CE153099-AFAC-4774-A323-C69C769645F5}" type="presOf" srcId="{2CD64F02-C072-4DE5-B517-F5BA1A8B63CE}" destId="{A432F85E-3D34-441E-8021-3A91A536D86A}" srcOrd="0" destOrd="0" presId="urn:microsoft.com/office/officeart/2008/layout/VerticalCurvedList"/>
    <dgm:cxn modelId="{AD2E76BC-AB40-43B3-BC2C-C3E11DD60C53}" type="presOf" srcId="{FA64B20D-8A8F-45A9-8A12-A87D183FA0C3}" destId="{249F4544-7D64-4719-BF2A-B169ED0917A6}" srcOrd="0" destOrd="0" presId="urn:microsoft.com/office/officeart/2008/layout/VerticalCurvedList"/>
    <dgm:cxn modelId="{83E27ADA-3A1A-4497-A9DC-054D54F238F6}" type="presParOf" srcId="{249F4544-7D64-4719-BF2A-B169ED0917A6}" destId="{20BF47C7-5AC5-4451-B128-22196451DD5D}" srcOrd="0" destOrd="0" presId="urn:microsoft.com/office/officeart/2008/layout/VerticalCurvedList"/>
    <dgm:cxn modelId="{7665A179-80A3-46D3-9418-6D2AE160E84D}" type="presParOf" srcId="{20BF47C7-5AC5-4451-B128-22196451DD5D}" destId="{CEA732A2-27E3-4DB9-ACBA-2824091E7B33}" srcOrd="0" destOrd="0" presId="urn:microsoft.com/office/officeart/2008/layout/VerticalCurvedList"/>
    <dgm:cxn modelId="{F2CF1A93-1E6E-4832-A787-C41D702F7654}" type="presParOf" srcId="{CEA732A2-27E3-4DB9-ACBA-2824091E7B33}" destId="{926AE495-2113-4181-A749-187CA9DDB4EC}" srcOrd="0" destOrd="0" presId="urn:microsoft.com/office/officeart/2008/layout/VerticalCurvedList"/>
    <dgm:cxn modelId="{50508B90-A591-4BE6-B693-C1A45DBE192C}" type="presParOf" srcId="{CEA732A2-27E3-4DB9-ACBA-2824091E7B33}" destId="{A432F85E-3D34-441E-8021-3A91A536D86A}" srcOrd="1" destOrd="0" presId="urn:microsoft.com/office/officeart/2008/layout/VerticalCurvedList"/>
    <dgm:cxn modelId="{E7B60433-AD74-4508-9197-05FA1D00D323}" type="presParOf" srcId="{CEA732A2-27E3-4DB9-ACBA-2824091E7B33}" destId="{3655C099-053E-4CEE-9397-5C96251B6377}" srcOrd="2" destOrd="0" presId="urn:microsoft.com/office/officeart/2008/layout/VerticalCurvedList"/>
    <dgm:cxn modelId="{BFF4484E-BCE2-40F7-9004-AF4E3EC062A3}" type="presParOf" srcId="{CEA732A2-27E3-4DB9-ACBA-2824091E7B33}" destId="{6BE37187-C71E-4C8C-8E47-9A665A78B6B5}" srcOrd="3" destOrd="0" presId="urn:microsoft.com/office/officeart/2008/layout/VerticalCurvedList"/>
    <dgm:cxn modelId="{9A72D05F-AF43-4D88-A724-BD8A14080D60}" type="presParOf" srcId="{20BF47C7-5AC5-4451-B128-22196451DD5D}" destId="{77D2154F-DBEC-43CF-85D8-B87C9934B297}" srcOrd="1" destOrd="0" presId="urn:microsoft.com/office/officeart/2008/layout/VerticalCurvedList"/>
    <dgm:cxn modelId="{3548BB43-FA4C-40EB-95AD-FAF13812499C}" type="presParOf" srcId="{20BF47C7-5AC5-4451-B128-22196451DD5D}" destId="{CB84A6B2-5E65-46FA-94D4-C4AEB5C27A33}" srcOrd="2" destOrd="0" presId="urn:microsoft.com/office/officeart/2008/layout/VerticalCurvedList"/>
    <dgm:cxn modelId="{0991CBC0-01EC-4CDE-80EA-D74107A1067F}" type="presParOf" srcId="{CB84A6B2-5E65-46FA-94D4-C4AEB5C27A33}" destId="{A534D237-97B0-4482-9ECD-AFC4B33A6B6D}" srcOrd="0" destOrd="0" presId="urn:microsoft.com/office/officeart/2008/layout/VerticalCurvedList"/>
    <dgm:cxn modelId="{FAEE2539-1D94-4ABD-97CD-755318426023}" type="presParOf" srcId="{20BF47C7-5AC5-4451-B128-22196451DD5D}" destId="{9466A7DA-9FA1-4A5F-A0C1-ABA9AA065452}" srcOrd="3" destOrd="0" presId="urn:microsoft.com/office/officeart/2008/layout/VerticalCurvedList"/>
    <dgm:cxn modelId="{859B6968-992C-49A8-A529-37A59D55318B}" type="presParOf" srcId="{20BF47C7-5AC5-4451-B128-22196451DD5D}" destId="{BCFDE4F0-F16B-435C-B7E2-5F1DDF77CBBD}" srcOrd="4" destOrd="0" presId="urn:microsoft.com/office/officeart/2008/layout/VerticalCurvedList"/>
    <dgm:cxn modelId="{73A325AF-0C04-4EA9-80C8-67EA9B6FA022}" type="presParOf" srcId="{BCFDE4F0-F16B-435C-B7E2-5F1DDF77CBBD}" destId="{D9949B55-F453-48C8-9312-5F09A53976A5}" srcOrd="0" destOrd="0" presId="urn:microsoft.com/office/officeart/2008/layout/VerticalCurvedList"/>
    <dgm:cxn modelId="{AB5D7708-160E-449C-B402-420D20148564}" type="presParOf" srcId="{20BF47C7-5AC5-4451-B128-22196451DD5D}" destId="{A7C3C4E4-567A-42AD-8D08-8CBD7831F2F7}" srcOrd="5" destOrd="0" presId="urn:microsoft.com/office/officeart/2008/layout/VerticalCurvedList"/>
    <dgm:cxn modelId="{B2425C17-CDC5-469E-9585-1255E335CEC6}" type="presParOf" srcId="{20BF47C7-5AC5-4451-B128-22196451DD5D}" destId="{5D0D1C2B-424B-482E-8750-99814731D1E8}" srcOrd="6" destOrd="0" presId="urn:microsoft.com/office/officeart/2008/layout/VerticalCurvedList"/>
    <dgm:cxn modelId="{EC47A0D3-B057-411B-95CC-E45773F42559}" type="presParOf" srcId="{5D0D1C2B-424B-482E-8750-99814731D1E8}" destId="{C9EA13A7-5BB5-4A35-8A2F-9E9FD8DAECDD}" srcOrd="0" destOrd="0" presId="urn:microsoft.com/office/officeart/2008/layout/VerticalCurvedList"/>
    <dgm:cxn modelId="{C3B828E9-689B-467B-8CD4-D120167854AD}" type="presParOf" srcId="{20BF47C7-5AC5-4451-B128-22196451DD5D}" destId="{A7EB713A-8455-47AA-9F6C-6B350F969EAF}" srcOrd="7" destOrd="0" presId="urn:microsoft.com/office/officeart/2008/layout/VerticalCurvedList"/>
    <dgm:cxn modelId="{7BF48308-D443-41DB-85FB-835BC4CC5770}" type="presParOf" srcId="{20BF47C7-5AC5-4451-B128-22196451DD5D}" destId="{C8602895-416F-4A8F-A42E-F531B728884B}" srcOrd="8" destOrd="0" presId="urn:microsoft.com/office/officeart/2008/layout/VerticalCurvedList"/>
    <dgm:cxn modelId="{8D78BD30-8AED-4193-B503-43F4E965A334}" type="presParOf" srcId="{C8602895-416F-4A8F-A42E-F531B728884B}" destId="{7AEB349A-285A-4275-A44B-9CB6A18CBF9F}" srcOrd="0" destOrd="0" presId="urn:microsoft.com/office/officeart/2008/layout/VerticalCurvedList"/>
    <dgm:cxn modelId="{5CD4BC64-438A-46E8-97AF-EA415C9CEEB0}" type="presParOf" srcId="{20BF47C7-5AC5-4451-B128-22196451DD5D}" destId="{66BC21C2-68AC-4344-8BA0-B0436D1EF59D}" srcOrd="9" destOrd="0" presId="urn:microsoft.com/office/officeart/2008/layout/VerticalCurvedList"/>
    <dgm:cxn modelId="{11FFA054-38F5-4F1D-96CA-562F8B6E1117}" type="presParOf" srcId="{20BF47C7-5AC5-4451-B128-22196451DD5D}" destId="{36B894E7-6A0C-44CF-BCD7-C357B8C6FA51}" srcOrd="10" destOrd="0" presId="urn:microsoft.com/office/officeart/2008/layout/VerticalCurvedList"/>
    <dgm:cxn modelId="{2803D424-15CD-427A-BEBF-7D217A3591B8}" type="presParOf" srcId="{36B894E7-6A0C-44CF-BCD7-C357B8C6FA51}" destId="{19B7496A-A45C-4C3F-A3A9-7AA1200BC8F3}" srcOrd="0" destOrd="0" presId="urn:microsoft.com/office/officeart/2008/layout/VerticalCurvedList"/>
    <dgm:cxn modelId="{B069C89D-86B5-49E7-99F7-76A04983C8ED}" type="presParOf" srcId="{20BF47C7-5AC5-4451-B128-22196451DD5D}" destId="{725303C7-5394-4035-90CD-D33726EA2896}" srcOrd="11" destOrd="0" presId="urn:microsoft.com/office/officeart/2008/layout/VerticalCurvedList"/>
    <dgm:cxn modelId="{4C6F4F6E-491F-486F-95A3-4CE739E6CC7F}" type="presParOf" srcId="{20BF47C7-5AC5-4451-B128-22196451DD5D}" destId="{38A1201B-9248-413F-99F7-3A925C241D38}" srcOrd="12" destOrd="0" presId="urn:microsoft.com/office/officeart/2008/layout/VerticalCurvedList"/>
    <dgm:cxn modelId="{1C805CD9-47DC-4295-A181-26232780A62E}" type="presParOf" srcId="{38A1201B-9248-413F-99F7-3A925C241D38}" destId="{456841C8-EF1D-42F0-BA4B-E310D72B8F68}" srcOrd="0" destOrd="0" presId="urn:microsoft.com/office/officeart/2008/layout/VerticalCurvedList"/>
  </dgm:cxnLst>
  <dgm:bg>
    <a:noFill/>
  </dgm:bg>
  <dgm:whole>
    <a:ln>
      <a:solidFill>
        <a:schemeClr val="bg1"/>
      </a:solidFill>
    </a:ln>
  </dgm:whole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20.xml><?xml version="1.0" encoding="utf-8"?>
<dgm:dataModel xmlns:dgm="http://schemas.openxmlformats.org/drawingml/2006/diagram" xmlns:a="http://schemas.openxmlformats.org/drawingml/2006/main">
  <dgm:ptLst>
    <dgm:pt modelId="{FA64B20D-8A8F-45A9-8A12-A87D183FA0C3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2" csCatId="accent1" phldr="1"/>
      <dgm:spPr/>
    </dgm:pt>
    <dgm:pt modelId="{7AA7ADA0-586A-4D29-AC4E-3DC1D2A6E0F4}">
      <dgm:prSet custT="1"/>
      <dgm:spPr>
        <a:noFill/>
        <a:ln>
          <a:solidFill>
            <a:schemeClr val="bg2">
              <a:lumMod val="50000"/>
            </a:schemeClr>
          </a:solidFill>
        </a:ln>
      </dgm:spPr>
      <dgm:t>
        <a:bodyPr/>
        <a:lstStyle/>
        <a:p>
          <a:pPr algn="just"/>
          <a:r>
            <a:rPr lang="it-IT" sz="2400" b="0" i="0" u="none" dirty="0">
              <a:solidFill>
                <a:schemeClr val="tx1"/>
              </a:solidFill>
            </a:rPr>
            <a:t>57-Assicurazioni</a:t>
          </a:r>
          <a:endParaRPr lang="it-IT" sz="2400" dirty="0">
            <a:solidFill>
              <a:schemeClr val="tx1"/>
            </a:solidFill>
          </a:endParaRPr>
        </a:p>
      </dgm:t>
    </dgm:pt>
    <dgm:pt modelId="{AC5A30CE-A8F8-43BF-BBEE-CA2A1278C3D2}" type="parTrans" cxnId="{4327A2E6-DFE5-46E9-94C2-C0F13146569A}">
      <dgm:prSet/>
      <dgm:spPr/>
      <dgm:t>
        <a:bodyPr/>
        <a:lstStyle/>
        <a:p>
          <a:endParaRPr lang="it-IT" sz="2400"/>
        </a:p>
      </dgm:t>
    </dgm:pt>
    <dgm:pt modelId="{7BC89166-8EC7-4213-A927-23180F56EDB5}" type="sibTrans" cxnId="{4327A2E6-DFE5-46E9-94C2-C0F13146569A}">
      <dgm:prSet/>
      <dgm:spPr>
        <a:ln>
          <a:solidFill>
            <a:schemeClr val="bg2">
              <a:lumMod val="50000"/>
            </a:schemeClr>
          </a:solidFill>
        </a:ln>
      </dgm:spPr>
      <dgm:t>
        <a:bodyPr/>
        <a:lstStyle/>
        <a:p>
          <a:endParaRPr lang="it-IT" sz="2400"/>
        </a:p>
      </dgm:t>
    </dgm:pt>
    <dgm:pt modelId="{C2B2798F-DEDC-48E5-B8C6-98B20BBCF9C2}">
      <dgm:prSet custT="1"/>
      <dgm:spPr>
        <a:noFill/>
        <a:ln>
          <a:solidFill>
            <a:schemeClr val="bg2">
              <a:lumMod val="50000"/>
            </a:schemeClr>
          </a:solidFill>
        </a:ln>
      </dgm:spPr>
      <dgm:t>
        <a:bodyPr/>
        <a:lstStyle/>
        <a:p>
          <a:pPr algn="just"/>
          <a:r>
            <a:rPr lang="it-IT" sz="2400" b="0" i="0" u="none" dirty="0">
              <a:solidFill>
                <a:schemeClr val="tx1"/>
              </a:solidFill>
            </a:rPr>
            <a:t>58-Fondi mutualità danni</a:t>
          </a:r>
          <a:endParaRPr lang="it-IT" sz="2400" dirty="0">
            <a:solidFill>
              <a:schemeClr val="tx1"/>
            </a:solidFill>
          </a:endParaRPr>
        </a:p>
      </dgm:t>
    </dgm:pt>
    <dgm:pt modelId="{68CD75BC-72A6-481C-AE9E-7927C9DC227A}" type="parTrans" cxnId="{5DA77082-2607-43D7-BCFB-535EDB82CDDF}">
      <dgm:prSet/>
      <dgm:spPr/>
      <dgm:t>
        <a:bodyPr/>
        <a:lstStyle/>
        <a:p>
          <a:endParaRPr lang="it-IT" sz="2400"/>
        </a:p>
      </dgm:t>
    </dgm:pt>
    <dgm:pt modelId="{17473B6C-6192-4682-B8C9-4EDFC67A334E}" type="sibTrans" cxnId="{5DA77082-2607-43D7-BCFB-535EDB82CDDF}">
      <dgm:prSet/>
      <dgm:spPr/>
      <dgm:t>
        <a:bodyPr/>
        <a:lstStyle/>
        <a:p>
          <a:endParaRPr lang="it-IT" sz="2400"/>
        </a:p>
      </dgm:t>
    </dgm:pt>
    <dgm:pt modelId="{226BC0CC-D63A-4051-9765-036CBFB8872D}">
      <dgm:prSet custT="1"/>
      <dgm:spPr>
        <a:noFill/>
        <a:ln>
          <a:solidFill>
            <a:schemeClr val="bg2">
              <a:lumMod val="50000"/>
            </a:schemeClr>
          </a:solidFill>
        </a:ln>
      </dgm:spPr>
      <dgm:t>
        <a:bodyPr/>
        <a:lstStyle/>
        <a:p>
          <a:pPr algn="just"/>
          <a:r>
            <a:rPr lang="it-IT" sz="2400" b="0" i="0" u="none" dirty="0">
              <a:solidFill>
                <a:schemeClr val="tx1"/>
              </a:solidFill>
            </a:rPr>
            <a:t>59-Fondi mutualità reddito</a:t>
          </a:r>
          <a:endParaRPr lang="it-IT" sz="2400" dirty="0">
            <a:solidFill>
              <a:schemeClr val="tx1"/>
            </a:solidFill>
          </a:endParaRPr>
        </a:p>
      </dgm:t>
    </dgm:pt>
    <dgm:pt modelId="{72EBCA77-2E21-4D63-8BD0-A53A55E448A2}" type="parTrans" cxnId="{E5937962-C0B0-43A5-8CEE-35CB8B80CC9A}">
      <dgm:prSet/>
      <dgm:spPr/>
      <dgm:t>
        <a:bodyPr/>
        <a:lstStyle/>
        <a:p>
          <a:endParaRPr lang="it-IT" sz="2400"/>
        </a:p>
      </dgm:t>
    </dgm:pt>
    <dgm:pt modelId="{4EAE94B9-4A68-4604-92A9-2118BA96CBA3}" type="sibTrans" cxnId="{E5937962-C0B0-43A5-8CEE-35CB8B80CC9A}">
      <dgm:prSet/>
      <dgm:spPr/>
      <dgm:t>
        <a:bodyPr/>
        <a:lstStyle/>
        <a:p>
          <a:endParaRPr lang="it-IT" sz="2400"/>
        </a:p>
      </dgm:t>
    </dgm:pt>
    <dgm:pt modelId="{6121D36A-DA78-4EF8-B04B-814567A6F2D1}">
      <dgm:prSet custT="1"/>
      <dgm:spPr>
        <a:noFill/>
        <a:ln>
          <a:solidFill>
            <a:schemeClr val="bg2">
              <a:lumMod val="50000"/>
            </a:schemeClr>
          </a:solidFill>
        </a:ln>
      </dgm:spPr>
      <dgm:t>
        <a:bodyPr/>
        <a:lstStyle/>
        <a:p>
          <a:pPr algn="just"/>
          <a:r>
            <a:rPr lang="it-IT" sz="2400" b="0" i="0" u="none" dirty="0">
              <a:solidFill>
                <a:schemeClr val="tx1"/>
              </a:solidFill>
            </a:rPr>
            <a:t>60-Fondo mutualizazione nazionale contro eventi catastrofali</a:t>
          </a:r>
          <a:endParaRPr lang="it-IT" sz="2400" dirty="0">
            <a:solidFill>
              <a:schemeClr val="tx1"/>
            </a:solidFill>
          </a:endParaRPr>
        </a:p>
      </dgm:t>
    </dgm:pt>
    <dgm:pt modelId="{13927603-AA12-4E04-A91C-FF87A9583DA9}" type="parTrans" cxnId="{3BFB8C2E-7D74-46C1-8EDD-2FEDA7AC8431}">
      <dgm:prSet/>
      <dgm:spPr/>
      <dgm:t>
        <a:bodyPr/>
        <a:lstStyle/>
        <a:p>
          <a:endParaRPr lang="it-IT" sz="2400"/>
        </a:p>
      </dgm:t>
    </dgm:pt>
    <dgm:pt modelId="{B4767010-498C-4778-8096-E15F7C3D5207}" type="sibTrans" cxnId="{3BFB8C2E-7D74-46C1-8EDD-2FEDA7AC8431}">
      <dgm:prSet/>
      <dgm:spPr/>
      <dgm:t>
        <a:bodyPr/>
        <a:lstStyle/>
        <a:p>
          <a:endParaRPr lang="it-IT" sz="2400"/>
        </a:p>
      </dgm:t>
    </dgm:pt>
    <dgm:pt modelId="{4ED987D9-CAA1-4A50-927C-0BF669E5F98A}" type="pres">
      <dgm:prSet presAssocID="{FA64B20D-8A8F-45A9-8A12-A87D183FA0C3}" presName="Name0" presStyleCnt="0">
        <dgm:presLayoutVars>
          <dgm:chMax val="7"/>
          <dgm:chPref val="7"/>
          <dgm:dir/>
        </dgm:presLayoutVars>
      </dgm:prSet>
      <dgm:spPr/>
    </dgm:pt>
    <dgm:pt modelId="{ED43629F-9B2A-4581-BC6F-0BA44F8C13BC}" type="pres">
      <dgm:prSet presAssocID="{FA64B20D-8A8F-45A9-8A12-A87D183FA0C3}" presName="Name1" presStyleCnt="0"/>
      <dgm:spPr/>
    </dgm:pt>
    <dgm:pt modelId="{85C8260A-7199-4A3E-A463-D6E43F0934F7}" type="pres">
      <dgm:prSet presAssocID="{FA64B20D-8A8F-45A9-8A12-A87D183FA0C3}" presName="cycle" presStyleCnt="0"/>
      <dgm:spPr/>
    </dgm:pt>
    <dgm:pt modelId="{78C1850F-4A30-4E84-982A-4BDAAC321E5D}" type="pres">
      <dgm:prSet presAssocID="{FA64B20D-8A8F-45A9-8A12-A87D183FA0C3}" presName="srcNode" presStyleLbl="node1" presStyleIdx="0" presStyleCnt="4"/>
      <dgm:spPr/>
    </dgm:pt>
    <dgm:pt modelId="{C70045BB-56AE-4E30-87B0-DBB76DAD5ECA}" type="pres">
      <dgm:prSet presAssocID="{FA64B20D-8A8F-45A9-8A12-A87D183FA0C3}" presName="conn" presStyleLbl="parChTrans1D2" presStyleIdx="0" presStyleCnt="1"/>
      <dgm:spPr/>
      <dgm:t>
        <a:bodyPr/>
        <a:lstStyle/>
        <a:p>
          <a:endParaRPr lang="it-IT"/>
        </a:p>
      </dgm:t>
    </dgm:pt>
    <dgm:pt modelId="{70129C24-A4F8-4340-BD70-BA414D2DFC74}" type="pres">
      <dgm:prSet presAssocID="{FA64B20D-8A8F-45A9-8A12-A87D183FA0C3}" presName="extraNode" presStyleLbl="node1" presStyleIdx="0" presStyleCnt="4"/>
      <dgm:spPr/>
    </dgm:pt>
    <dgm:pt modelId="{2A906B9E-A4B8-44DF-BC0C-7B7A30294F73}" type="pres">
      <dgm:prSet presAssocID="{FA64B20D-8A8F-45A9-8A12-A87D183FA0C3}" presName="dstNode" presStyleLbl="node1" presStyleIdx="0" presStyleCnt="4"/>
      <dgm:spPr/>
    </dgm:pt>
    <dgm:pt modelId="{5EED1B0F-E830-4BFB-87A1-B23DFC9C3E44}" type="pres">
      <dgm:prSet presAssocID="{7AA7ADA0-586A-4D29-AC4E-3DC1D2A6E0F4}" presName="text_1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C594520A-1109-4E53-8EAE-D9612EEEE119}" type="pres">
      <dgm:prSet presAssocID="{7AA7ADA0-586A-4D29-AC4E-3DC1D2A6E0F4}" presName="accent_1" presStyleCnt="0"/>
      <dgm:spPr/>
    </dgm:pt>
    <dgm:pt modelId="{35F5EA3A-C2E9-4EE4-A2BF-1268B9597775}" type="pres">
      <dgm:prSet presAssocID="{7AA7ADA0-586A-4D29-AC4E-3DC1D2A6E0F4}" presName="accentRepeatNode" presStyleLbl="solidFgAcc1" presStyleIdx="0" presStyleCnt="4"/>
      <dgm:spPr>
        <a:ln>
          <a:solidFill>
            <a:schemeClr val="bg2">
              <a:lumMod val="50000"/>
            </a:schemeClr>
          </a:solidFill>
        </a:ln>
      </dgm:spPr>
    </dgm:pt>
    <dgm:pt modelId="{B142F678-14C1-4EBF-A983-51ACBBC9F5AF}" type="pres">
      <dgm:prSet presAssocID="{C2B2798F-DEDC-48E5-B8C6-98B20BBCF9C2}" presName="text_2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D5376EE2-91C7-47D1-AC64-74B1404B1804}" type="pres">
      <dgm:prSet presAssocID="{C2B2798F-DEDC-48E5-B8C6-98B20BBCF9C2}" presName="accent_2" presStyleCnt="0"/>
      <dgm:spPr/>
    </dgm:pt>
    <dgm:pt modelId="{97F03967-F970-4537-84BF-EE1A64BBB81D}" type="pres">
      <dgm:prSet presAssocID="{C2B2798F-DEDC-48E5-B8C6-98B20BBCF9C2}" presName="accentRepeatNode" presStyleLbl="solidFgAcc1" presStyleIdx="1" presStyleCnt="4"/>
      <dgm:spPr>
        <a:ln>
          <a:solidFill>
            <a:schemeClr val="bg2">
              <a:lumMod val="50000"/>
            </a:schemeClr>
          </a:solidFill>
        </a:ln>
      </dgm:spPr>
    </dgm:pt>
    <dgm:pt modelId="{EC43F63B-DD12-40A6-A710-8DE2F6DF9A82}" type="pres">
      <dgm:prSet presAssocID="{226BC0CC-D63A-4051-9765-036CBFB8872D}" presName="text_3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59FEC63C-1BE4-4157-A57F-ED2FA4AD41F4}" type="pres">
      <dgm:prSet presAssocID="{226BC0CC-D63A-4051-9765-036CBFB8872D}" presName="accent_3" presStyleCnt="0"/>
      <dgm:spPr/>
    </dgm:pt>
    <dgm:pt modelId="{01FE3485-0C91-4BCD-BB02-98B7F8E09B4B}" type="pres">
      <dgm:prSet presAssocID="{226BC0CC-D63A-4051-9765-036CBFB8872D}" presName="accentRepeatNode" presStyleLbl="solidFgAcc1" presStyleIdx="2" presStyleCnt="4"/>
      <dgm:spPr>
        <a:ln>
          <a:solidFill>
            <a:schemeClr val="bg2">
              <a:lumMod val="50000"/>
            </a:schemeClr>
          </a:solidFill>
        </a:ln>
      </dgm:spPr>
    </dgm:pt>
    <dgm:pt modelId="{A079E46E-34CA-4788-894A-574A1BCFA149}" type="pres">
      <dgm:prSet presAssocID="{6121D36A-DA78-4EF8-B04B-814567A6F2D1}" presName="text_4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8A7DF5D3-571D-469D-8D96-EA4F62093A07}" type="pres">
      <dgm:prSet presAssocID="{6121D36A-DA78-4EF8-B04B-814567A6F2D1}" presName="accent_4" presStyleCnt="0"/>
      <dgm:spPr/>
    </dgm:pt>
    <dgm:pt modelId="{C6C26DAE-92CB-4FAD-8CF0-6E7E4FD4CAAC}" type="pres">
      <dgm:prSet presAssocID="{6121D36A-DA78-4EF8-B04B-814567A6F2D1}" presName="accentRepeatNode" presStyleLbl="solidFgAcc1" presStyleIdx="3" presStyleCnt="4"/>
      <dgm:spPr>
        <a:ln>
          <a:solidFill>
            <a:schemeClr val="bg2">
              <a:lumMod val="50000"/>
            </a:schemeClr>
          </a:solidFill>
        </a:ln>
      </dgm:spPr>
    </dgm:pt>
  </dgm:ptLst>
  <dgm:cxnLst>
    <dgm:cxn modelId="{5DA77082-2607-43D7-BCFB-535EDB82CDDF}" srcId="{FA64B20D-8A8F-45A9-8A12-A87D183FA0C3}" destId="{C2B2798F-DEDC-48E5-B8C6-98B20BBCF9C2}" srcOrd="1" destOrd="0" parTransId="{68CD75BC-72A6-481C-AE9E-7927C9DC227A}" sibTransId="{17473B6C-6192-4682-B8C9-4EDFC67A334E}"/>
    <dgm:cxn modelId="{CD61876A-4B5D-4F03-A13E-AEB93A286D9A}" type="presOf" srcId="{C2B2798F-DEDC-48E5-B8C6-98B20BBCF9C2}" destId="{B142F678-14C1-4EBF-A983-51ACBBC9F5AF}" srcOrd="0" destOrd="0" presId="urn:microsoft.com/office/officeart/2008/layout/VerticalCurvedList"/>
    <dgm:cxn modelId="{49B431E4-9D7A-42D3-B8EF-2D53F3D1F7AB}" type="presOf" srcId="{226BC0CC-D63A-4051-9765-036CBFB8872D}" destId="{EC43F63B-DD12-40A6-A710-8DE2F6DF9A82}" srcOrd="0" destOrd="0" presId="urn:microsoft.com/office/officeart/2008/layout/VerticalCurvedList"/>
    <dgm:cxn modelId="{F646C1F1-E091-4C55-AD30-AD4FEDB0BD0B}" type="presOf" srcId="{FA64B20D-8A8F-45A9-8A12-A87D183FA0C3}" destId="{4ED987D9-CAA1-4A50-927C-0BF669E5F98A}" srcOrd="0" destOrd="0" presId="urn:microsoft.com/office/officeart/2008/layout/VerticalCurvedList"/>
    <dgm:cxn modelId="{E5937962-C0B0-43A5-8CEE-35CB8B80CC9A}" srcId="{FA64B20D-8A8F-45A9-8A12-A87D183FA0C3}" destId="{226BC0CC-D63A-4051-9765-036CBFB8872D}" srcOrd="2" destOrd="0" parTransId="{72EBCA77-2E21-4D63-8BD0-A53A55E448A2}" sibTransId="{4EAE94B9-4A68-4604-92A9-2118BA96CBA3}"/>
    <dgm:cxn modelId="{55AC1DD3-6028-4581-BDA0-02EC24539AD8}" type="presOf" srcId="{7AA7ADA0-586A-4D29-AC4E-3DC1D2A6E0F4}" destId="{5EED1B0F-E830-4BFB-87A1-B23DFC9C3E44}" srcOrd="0" destOrd="0" presId="urn:microsoft.com/office/officeart/2008/layout/VerticalCurvedList"/>
    <dgm:cxn modelId="{A576E22E-1E99-40CF-8052-5220112BBE87}" type="presOf" srcId="{7BC89166-8EC7-4213-A927-23180F56EDB5}" destId="{C70045BB-56AE-4E30-87B0-DBB76DAD5ECA}" srcOrd="0" destOrd="0" presId="urn:microsoft.com/office/officeart/2008/layout/VerticalCurvedList"/>
    <dgm:cxn modelId="{4814849B-141C-4AC8-B3A9-C0A53C333AE7}" type="presOf" srcId="{6121D36A-DA78-4EF8-B04B-814567A6F2D1}" destId="{A079E46E-34CA-4788-894A-574A1BCFA149}" srcOrd="0" destOrd="0" presId="urn:microsoft.com/office/officeart/2008/layout/VerticalCurvedList"/>
    <dgm:cxn modelId="{3BFB8C2E-7D74-46C1-8EDD-2FEDA7AC8431}" srcId="{FA64B20D-8A8F-45A9-8A12-A87D183FA0C3}" destId="{6121D36A-DA78-4EF8-B04B-814567A6F2D1}" srcOrd="3" destOrd="0" parTransId="{13927603-AA12-4E04-A91C-FF87A9583DA9}" sibTransId="{B4767010-498C-4778-8096-E15F7C3D5207}"/>
    <dgm:cxn modelId="{4327A2E6-DFE5-46E9-94C2-C0F13146569A}" srcId="{FA64B20D-8A8F-45A9-8A12-A87D183FA0C3}" destId="{7AA7ADA0-586A-4D29-AC4E-3DC1D2A6E0F4}" srcOrd="0" destOrd="0" parTransId="{AC5A30CE-A8F8-43BF-BBEE-CA2A1278C3D2}" sibTransId="{7BC89166-8EC7-4213-A927-23180F56EDB5}"/>
    <dgm:cxn modelId="{12F42C61-AB70-420F-A397-314120C51519}" type="presParOf" srcId="{4ED987D9-CAA1-4A50-927C-0BF669E5F98A}" destId="{ED43629F-9B2A-4581-BC6F-0BA44F8C13BC}" srcOrd="0" destOrd="0" presId="urn:microsoft.com/office/officeart/2008/layout/VerticalCurvedList"/>
    <dgm:cxn modelId="{E455EE9D-F634-4CB6-886B-1B19E2EAA660}" type="presParOf" srcId="{ED43629F-9B2A-4581-BC6F-0BA44F8C13BC}" destId="{85C8260A-7199-4A3E-A463-D6E43F0934F7}" srcOrd="0" destOrd="0" presId="urn:microsoft.com/office/officeart/2008/layout/VerticalCurvedList"/>
    <dgm:cxn modelId="{9E75F7DD-DD39-4C14-9FE0-D41349EA38E4}" type="presParOf" srcId="{85C8260A-7199-4A3E-A463-D6E43F0934F7}" destId="{78C1850F-4A30-4E84-982A-4BDAAC321E5D}" srcOrd="0" destOrd="0" presId="urn:microsoft.com/office/officeart/2008/layout/VerticalCurvedList"/>
    <dgm:cxn modelId="{6170F4BA-A216-48BC-BCF1-43EE53048416}" type="presParOf" srcId="{85C8260A-7199-4A3E-A463-D6E43F0934F7}" destId="{C70045BB-56AE-4E30-87B0-DBB76DAD5ECA}" srcOrd="1" destOrd="0" presId="urn:microsoft.com/office/officeart/2008/layout/VerticalCurvedList"/>
    <dgm:cxn modelId="{2BD8FFA1-31A9-43BD-9BE4-FDAE04405161}" type="presParOf" srcId="{85C8260A-7199-4A3E-A463-D6E43F0934F7}" destId="{70129C24-A4F8-4340-BD70-BA414D2DFC74}" srcOrd="2" destOrd="0" presId="urn:microsoft.com/office/officeart/2008/layout/VerticalCurvedList"/>
    <dgm:cxn modelId="{789487D3-873D-4ED8-AFB9-F232AB54F565}" type="presParOf" srcId="{85C8260A-7199-4A3E-A463-D6E43F0934F7}" destId="{2A906B9E-A4B8-44DF-BC0C-7B7A30294F73}" srcOrd="3" destOrd="0" presId="urn:microsoft.com/office/officeart/2008/layout/VerticalCurvedList"/>
    <dgm:cxn modelId="{23F54032-9414-4602-BFCE-9AF42C408FC1}" type="presParOf" srcId="{ED43629F-9B2A-4581-BC6F-0BA44F8C13BC}" destId="{5EED1B0F-E830-4BFB-87A1-B23DFC9C3E44}" srcOrd="1" destOrd="0" presId="urn:microsoft.com/office/officeart/2008/layout/VerticalCurvedList"/>
    <dgm:cxn modelId="{4FA02CF1-9354-40D0-B00B-3888AF1ACE6C}" type="presParOf" srcId="{ED43629F-9B2A-4581-BC6F-0BA44F8C13BC}" destId="{C594520A-1109-4E53-8EAE-D9612EEEE119}" srcOrd="2" destOrd="0" presId="urn:microsoft.com/office/officeart/2008/layout/VerticalCurvedList"/>
    <dgm:cxn modelId="{F1E56416-A3E7-4E5C-BEAC-62AD21133023}" type="presParOf" srcId="{C594520A-1109-4E53-8EAE-D9612EEEE119}" destId="{35F5EA3A-C2E9-4EE4-A2BF-1268B9597775}" srcOrd="0" destOrd="0" presId="urn:microsoft.com/office/officeart/2008/layout/VerticalCurvedList"/>
    <dgm:cxn modelId="{B41ECBDA-C54F-48C8-9D55-D82CC771FC95}" type="presParOf" srcId="{ED43629F-9B2A-4581-BC6F-0BA44F8C13BC}" destId="{B142F678-14C1-4EBF-A983-51ACBBC9F5AF}" srcOrd="3" destOrd="0" presId="urn:microsoft.com/office/officeart/2008/layout/VerticalCurvedList"/>
    <dgm:cxn modelId="{76DEE7E1-077F-43CF-9056-ED60B88F1B1B}" type="presParOf" srcId="{ED43629F-9B2A-4581-BC6F-0BA44F8C13BC}" destId="{D5376EE2-91C7-47D1-AC64-74B1404B1804}" srcOrd="4" destOrd="0" presId="urn:microsoft.com/office/officeart/2008/layout/VerticalCurvedList"/>
    <dgm:cxn modelId="{AAAC7AAB-9351-4EAA-9724-399F2CBBAB03}" type="presParOf" srcId="{D5376EE2-91C7-47D1-AC64-74B1404B1804}" destId="{97F03967-F970-4537-84BF-EE1A64BBB81D}" srcOrd="0" destOrd="0" presId="urn:microsoft.com/office/officeart/2008/layout/VerticalCurvedList"/>
    <dgm:cxn modelId="{73D778B9-EAAF-4A19-B8D4-EA2892925A04}" type="presParOf" srcId="{ED43629F-9B2A-4581-BC6F-0BA44F8C13BC}" destId="{EC43F63B-DD12-40A6-A710-8DE2F6DF9A82}" srcOrd="5" destOrd="0" presId="urn:microsoft.com/office/officeart/2008/layout/VerticalCurvedList"/>
    <dgm:cxn modelId="{7BE7620D-C395-4BD0-9401-EDBCD75F2AF2}" type="presParOf" srcId="{ED43629F-9B2A-4581-BC6F-0BA44F8C13BC}" destId="{59FEC63C-1BE4-4157-A57F-ED2FA4AD41F4}" srcOrd="6" destOrd="0" presId="urn:microsoft.com/office/officeart/2008/layout/VerticalCurvedList"/>
    <dgm:cxn modelId="{FCF913AC-77CA-4FFB-8229-72580446E6BA}" type="presParOf" srcId="{59FEC63C-1BE4-4157-A57F-ED2FA4AD41F4}" destId="{01FE3485-0C91-4BCD-BB02-98B7F8E09B4B}" srcOrd="0" destOrd="0" presId="urn:microsoft.com/office/officeart/2008/layout/VerticalCurvedList"/>
    <dgm:cxn modelId="{B6535DAF-9A1C-447E-B247-58EA61031799}" type="presParOf" srcId="{ED43629F-9B2A-4581-BC6F-0BA44F8C13BC}" destId="{A079E46E-34CA-4788-894A-574A1BCFA149}" srcOrd="7" destOrd="0" presId="urn:microsoft.com/office/officeart/2008/layout/VerticalCurvedList"/>
    <dgm:cxn modelId="{264B85B3-6314-4E4A-826E-AAE8F42DAACB}" type="presParOf" srcId="{ED43629F-9B2A-4581-BC6F-0BA44F8C13BC}" destId="{8A7DF5D3-571D-469D-8D96-EA4F62093A07}" srcOrd="8" destOrd="0" presId="urn:microsoft.com/office/officeart/2008/layout/VerticalCurvedList"/>
    <dgm:cxn modelId="{4E91E9E6-4286-496E-AA33-817E83E26DDD}" type="presParOf" srcId="{8A7DF5D3-571D-469D-8D96-EA4F62093A07}" destId="{C6C26DAE-92CB-4FAD-8CF0-6E7E4FD4CAAC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21.xml><?xml version="1.0" encoding="utf-8"?>
<dgm:dataModel xmlns:dgm="http://schemas.openxmlformats.org/drawingml/2006/diagram" xmlns:a="http://schemas.openxmlformats.org/drawingml/2006/main">
  <dgm:ptLst>
    <dgm:pt modelId="{0ECEBBDB-BA0B-447E-A16B-1C162ECB32CF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it-IT"/>
        </a:p>
      </dgm:t>
    </dgm:pt>
    <dgm:pt modelId="{4873E9CC-D495-422A-991A-451528F51CC3}">
      <dgm:prSet custT="1"/>
      <dgm:spPr>
        <a:solidFill>
          <a:schemeClr val="accent5">
            <a:lumMod val="40000"/>
            <a:lumOff val="60000"/>
          </a:schemeClr>
        </a:solidFill>
      </dgm:spPr>
      <dgm:t>
        <a:bodyPr/>
        <a:lstStyle/>
        <a:p>
          <a:pPr algn="ctr" rtl="0"/>
          <a:r>
            <a:rPr lang="it-IT" sz="3200" b="1" dirty="0">
              <a:solidFill>
                <a:schemeClr val="tx1"/>
              </a:solidFill>
            </a:rPr>
            <a:t>Interventi di cooperazione (LEADER e promozione) e di innovazione e trasferimento delle conoscenze (AKIS) 1/3</a:t>
          </a:r>
          <a:endParaRPr lang="it-IT" sz="3200" dirty="0">
            <a:solidFill>
              <a:schemeClr val="tx1"/>
            </a:solidFill>
          </a:endParaRPr>
        </a:p>
      </dgm:t>
    </dgm:pt>
    <dgm:pt modelId="{C4373F82-366B-43F7-AE47-9B935A0F297C}" type="parTrans" cxnId="{8F68B4CB-EECB-4314-9B0C-E0ABCC6D4054}">
      <dgm:prSet/>
      <dgm:spPr/>
      <dgm:t>
        <a:bodyPr/>
        <a:lstStyle/>
        <a:p>
          <a:pPr algn="ctr"/>
          <a:endParaRPr lang="it-IT">
            <a:solidFill>
              <a:schemeClr val="tx1"/>
            </a:solidFill>
          </a:endParaRPr>
        </a:p>
      </dgm:t>
    </dgm:pt>
    <dgm:pt modelId="{8E68AFE0-EC97-4B83-8391-A07D7C20CBD5}" type="sibTrans" cxnId="{8F68B4CB-EECB-4314-9B0C-E0ABCC6D4054}">
      <dgm:prSet/>
      <dgm:spPr/>
      <dgm:t>
        <a:bodyPr/>
        <a:lstStyle/>
        <a:p>
          <a:pPr algn="ctr"/>
          <a:endParaRPr lang="it-IT">
            <a:solidFill>
              <a:schemeClr val="tx1"/>
            </a:solidFill>
          </a:endParaRPr>
        </a:p>
      </dgm:t>
    </dgm:pt>
    <dgm:pt modelId="{F5209FED-5F3C-4429-8B31-B8CD8E47E436}" type="pres">
      <dgm:prSet presAssocID="{0ECEBBDB-BA0B-447E-A16B-1C162ECB32CF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it-IT"/>
        </a:p>
      </dgm:t>
    </dgm:pt>
    <dgm:pt modelId="{F87BA081-6614-4CE6-B41C-1D6F75EA53BB}" type="pres">
      <dgm:prSet presAssocID="{4873E9CC-D495-422A-991A-451528F51CC3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it-IT"/>
        </a:p>
      </dgm:t>
    </dgm:pt>
  </dgm:ptLst>
  <dgm:cxnLst>
    <dgm:cxn modelId="{FAC446BF-D947-4198-9637-C2C6E85BB6AF}" type="presOf" srcId="{4873E9CC-D495-422A-991A-451528F51CC3}" destId="{F87BA081-6614-4CE6-B41C-1D6F75EA53BB}" srcOrd="0" destOrd="0" presId="urn:microsoft.com/office/officeart/2005/8/layout/vList2"/>
    <dgm:cxn modelId="{8F68B4CB-EECB-4314-9B0C-E0ABCC6D4054}" srcId="{0ECEBBDB-BA0B-447E-A16B-1C162ECB32CF}" destId="{4873E9CC-D495-422A-991A-451528F51CC3}" srcOrd="0" destOrd="0" parTransId="{C4373F82-366B-43F7-AE47-9B935A0F297C}" sibTransId="{8E68AFE0-EC97-4B83-8391-A07D7C20CBD5}"/>
    <dgm:cxn modelId="{3B63DAB7-5D18-48D2-A204-B892730A6322}" type="presOf" srcId="{0ECEBBDB-BA0B-447E-A16B-1C162ECB32CF}" destId="{F5209FED-5F3C-4429-8B31-B8CD8E47E436}" srcOrd="0" destOrd="0" presId="urn:microsoft.com/office/officeart/2005/8/layout/vList2"/>
    <dgm:cxn modelId="{0BD69341-8FE1-4C9C-AC3E-0C5B3ECB5745}" type="presParOf" srcId="{F5209FED-5F3C-4429-8B31-B8CD8E47E436}" destId="{F87BA081-6614-4CE6-B41C-1D6F75EA53BB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2.xml><?xml version="1.0" encoding="utf-8"?>
<dgm:dataModel xmlns:dgm="http://schemas.openxmlformats.org/drawingml/2006/diagram" xmlns:a="http://schemas.openxmlformats.org/drawingml/2006/main">
  <dgm:ptLst>
    <dgm:pt modelId="{FA64B20D-8A8F-45A9-8A12-A87D183FA0C3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2" csCatId="accent1" phldr="1"/>
      <dgm:spPr/>
    </dgm:pt>
    <dgm:pt modelId="{795E5B09-1DF8-4518-A6AC-D56FDC8AC1EC}">
      <dgm:prSet phldrT="[Testo]" custT="1"/>
      <dgm:spPr>
        <a:noFill/>
        <a:ln>
          <a:solidFill>
            <a:schemeClr val="accent1">
              <a:lumMod val="60000"/>
              <a:lumOff val="40000"/>
            </a:schemeClr>
          </a:solidFill>
        </a:ln>
      </dgm:spPr>
      <dgm:t>
        <a:bodyPr/>
        <a:lstStyle/>
        <a:p>
          <a:pPr algn="l"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it-IT" sz="1800" dirty="0">
              <a:solidFill>
                <a:schemeClr val="tx1"/>
              </a:solidFill>
            </a:rPr>
            <a:t>61-Sostegno ai Gruppi Operativi del PEI AGRI</a:t>
          </a:r>
        </a:p>
      </dgm:t>
    </dgm:pt>
    <dgm:pt modelId="{0B10C9E0-BC47-47D2-B44F-17A594815793}" type="parTrans" cxnId="{5AF8196B-6313-4416-AEFB-74E0841348AA}">
      <dgm:prSet/>
      <dgm:spPr/>
      <dgm:t>
        <a:bodyPr/>
        <a:lstStyle/>
        <a:p>
          <a:pPr algn="l"/>
          <a:endParaRPr lang="it-IT"/>
        </a:p>
      </dgm:t>
    </dgm:pt>
    <dgm:pt modelId="{2CD64F02-C072-4DE5-B517-F5BA1A8B63CE}" type="sibTrans" cxnId="{5AF8196B-6313-4416-AEFB-74E0841348AA}">
      <dgm:prSet/>
      <dgm:spPr>
        <a:noFill/>
        <a:ln>
          <a:solidFill>
            <a:schemeClr val="accent1">
              <a:lumMod val="60000"/>
              <a:lumOff val="40000"/>
            </a:schemeClr>
          </a:solidFill>
        </a:ln>
      </dgm:spPr>
      <dgm:t>
        <a:bodyPr/>
        <a:lstStyle/>
        <a:p>
          <a:pPr algn="l"/>
          <a:endParaRPr lang="it-IT">
            <a:solidFill>
              <a:schemeClr val="tx1"/>
            </a:solidFill>
          </a:endParaRPr>
        </a:p>
      </dgm:t>
    </dgm:pt>
    <dgm:pt modelId="{1DE8527E-F826-4E87-AAD3-FB5E6620A539}">
      <dgm:prSet custT="1"/>
      <dgm:spPr>
        <a:noFill/>
        <a:ln w="12700" cap="flat" cmpd="sng" algn="ctr">
          <a:solidFill>
            <a:srgbClr val="5B9BD5">
              <a:lumMod val="60000"/>
              <a:lumOff val="40000"/>
            </a:srgbClr>
          </a:solidFill>
          <a:prstDash val="solid"/>
          <a:miter lim="800000"/>
        </a:ln>
        <a:effectLst/>
      </dgm:spPr>
      <dgm:t>
        <a:bodyPr spcFirstLastPara="0" vert="horz" wrap="square" lIns="407023" tIns="45720" rIns="45720" bIns="45720" numCol="1" spcCol="1270" anchor="ctr" anchorCtr="0"/>
        <a:lstStyle/>
        <a:p>
          <a:pPr algn="l"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it-IT" sz="1800" kern="1200" dirty="0">
              <a:solidFill>
                <a:schemeClr val="tx1"/>
              </a:solidFill>
            </a:rPr>
            <a:t>62-Costituzione </a:t>
          </a:r>
          <a:r>
            <a:rPr lang="it-IT" sz="1800" kern="1200" dirty="0">
              <a:solidFill>
                <a:prstClr val="black"/>
              </a:solidFill>
              <a:latin typeface="Calibri" panose="020F0502020204030204"/>
              <a:ea typeface="+mn-ea"/>
              <a:cs typeface="+mn-cs"/>
            </a:rPr>
            <a:t>organizzazioni</a:t>
          </a:r>
          <a:r>
            <a:rPr lang="it-IT" sz="1800" kern="1200" dirty="0">
              <a:solidFill>
                <a:schemeClr val="tx1"/>
              </a:solidFill>
            </a:rPr>
            <a:t> di produttori</a:t>
          </a:r>
        </a:p>
      </dgm:t>
    </dgm:pt>
    <dgm:pt modelId="{1BFD45A7-2D6A-4735-8D75-1904667C58F2}" type="parTrans" cxnId="{EE4A3D00-1DDB-4E6C-AF9D-39575F29C739}">
      <dgm:prSet/>
      <dgm:spPr/>
      <dgm:t>
        <a:bodyPr/>
        <a:lstStyle/>
        <a:p>
          <a:endParaRPr lang="it-IT"/>
        </a:p>
      </dgm:t>
    </dgm:pt>
    <dgm:pt modelId="{9AD58D27-1920-4F42-BCF4-AD87E4C9C6BE}" type="sibTrans" cxnId="{EE4A3D00-1DDB-4E6C-AF9D-39575F29C739}">
      <dgm:prSet/>
      <dgm:spPr/>
      <dgm:t>
        <a:bodyPr/>
        <a:lstStyle/>
        <a:p>
          <a:endParaRPr lang="it-IT"/>
        </a:p>
      </dgm:t>
    </dgm:pt>
    <dgm:pt modelId="{DE0B7013-4B45-40A7-816A-C481FCA731BD}">
      <dgm:prSet custT="1"/>
      <dgm:spPr>
        <a:noFill/>
        <a:ln w="12700" cap="flat" cmpd="sng" algn="ctr">
          <a:solidFill>
            <a:srgbClr val="5B9BD5">
              <a:lumMod val="60000"/>
              <a:lumOff val="40000"/>
            </a:srgbClr>
          </a:solidFill>
          <a:prstDash val="solid"/>
          <a:miter lim="800000"/>
        </a:ln>
        <a:effectLst/>
      </dgm:spPr>
      <dgm:t>
        <a:bodyPr spcFirstLastPara="0" vert="horz" wrap="square" lIns="407023" tIns="45720" rIns="45720" bIns="45720" numCol="1" spcCol="1270" anchor="ctr" anchorCtr="0"/>
        <a:lstStyle/>
        <a:p>
          <a:pPr algn="l"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it-IT" sz="1800" kern="1200" dirty="0">
              <a:solidFill>
                <a:schemeClr val="tx1"/>
              </a:solidFill>
            </a:rPr>
            <a:t>63-Partecipazione </a:t>
          </a:r>
          <a:r>
            <a:rPr lang="it-IT" sz="1800" kern="1200" dirty="0">
              <a:solidFill>
                <a:prstClr val="black"/>
              </a:solidFill>
              <a:latin typeface="Calibri" panose="020F0502020204030204"/>
              <a:ea typeface="+mn-ea"/>
              <a:cs typeface="+mn-cs"/>
            </a:rPr>
            <a:t>regimi</a:t>
          </a:r>
          <a:r>
            <a:rPr lang="it-IT" sz="1800" kern="1200" dirty="0">
              <a:solidFill>
                <a:schemeClr val="tx1"/>
              </a:solidFill>
            </a:rPr>
            <a:t> qualità</a:t>
          </a:r>
        </a:p>
      </dgm:t>
    </dgm:pt>
    <dgm:pt modelId="{307D30E4-4A84-45AB-8E28-59E01E4545FA}" type="parTrans" cxnId="{6AE41AA0-2DED-4923-A2FD-E55C32ED6D52}">
      <dgm:prSet/>
      <dgm:spPr/>
      <dgm:t>
        <a:bodyPr/>
        <a:lstStyle/>
        <a:p>
          <a:endParaRPr lang="it-IT"/>
        </a:p>
      </dgm:t>
    </dgm:pt>
    <dgm:pt modelId="{8E29B32A-BBE9-40AC-8F0C-3DAED5426F92}" type="sibTrans" cxnId="{6AE41AA0-2DED-4923-A2FD-E55C32ED6D52}">
      <dgm:prSet/>
      <dgm:spPr/>
      <dgm:t>
        <a:bodyPr/>
        <a:lstStyle/>
        <a:p>
          <a:endParaRPr lang="it-IT"/>
        </a:p>
      </dgm:t>
    </dgm:pt>
    <dgm:pt modelId="{6423B571-353B-4152-BC72-A6482A3BE4C7}">
      <dgm:prSet custT="1"/>
      <dgm:spPr>
        <a:noFill/>
        <a:ln w="12700" cap="flat" cmpd="sng" algn="ctr">
          <a:solidFill>
            <a:srgbClr val="5B9BD5">
              <a:lumMod val="60000"/>
              <a:lumOff val="40000"/>
            </a:srgbClr>
          </a:solidFill>
          <a:prstDash val="solid"/>
          <a:miter lim="800000"/>
        </a:ln>
        <a:effectLst/>
      </dgm:spPr>
      <dgm:t>
        <a:bodyPr spcFirstLastPara="0" vert="horz" wrap="square" lIns="407023" tIns="45720" rIns="45720" bIns="45720" numCol="1" spcCol="1270" anchor="ctr" anchorCtr="0"/>
        <a:lstStyle/>
        <a:p>
          <a:pPr algn="l"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it-IT" sz="1800" kern="1200" dirty="0">
              <a:solidFill>
                <a:schemeClr val="tx1"/>
              </a:solidFill>
            </a:rPr>
            <a:t>64-Cooperazione per il </a:t>
          </a:r>
          <a:r>
            <a:rPr lang="it-IT" sz="1800" kern="1200" dirty="0">
              <a:solidFill>
                <a:prstClr val="black"/>
              </a:solidFill>
              <a:latin typeface="Calibri" panose="020F0502020204030204"/>
              <a:ea typeface="+mn-ea"/>
              <a:cs typeface="+mn-cs"/>
            </a:rPr>
            <a:t>ricambio</a:t>
          </a:r>
          <a:r>
            <a:rPr lang="it-IT" sz="1800" kern="1200" dirty="0">
              <a:solidFill>
                <a:schemeClr val="tx1"/>
              </a:solidFill>
            </a:rPr>
            <a:t> generazionale</a:t>
          </a:r>
        </a:p>
      </dgm:t>
    </dgm:pt>
    <dgm:pt modelId="{5BF8C54C-19A4-4EAB-B8F3-081D8AE89014}" type="parTrans" cxnId="{8AA179AF-8DE8-45FC-A84D-0D4113E4536B}">
      <dgm:prSet/>
      <dgm:spPr/>
      <dgm:t>
        <a:bodyPr/>
        <a:lstStyle/>
        <a:p>
          <a:endParaRPr lang="it-IT"/>
        </a:p>
      </dgm:t>
    </dgm:pt>
    <dgm:pt modelId="{2E1F8A72-CCAF-43EC-835E-BDA40BF5ED4C}" type="sibTrans" cxnId="{8AA179AF-8DE8-45FC-A84D-0D4113E4536B}">
      <dgm:prSet/>
      <dgm:spPr/>
      <dgm:t>
        <a:bodyPr/>
        <a:lstStyle/>
        <a:p>
          <a:endParaRPr lang="it-IT"/>
        </a:p>
      </dgm:t>
    </dgm:pt>
    <dgm:pt modelId="{0BCA0595-FE2E-44D3-AC13-1D34851B28A6}">
      <dgm:prSet custT="1"/>
      <dgm:spPr>
        <a:noFill/>
        <a:ln w="12700" cap="flat" cmpd="sng" algn="ctr">
          <a:solidFill>
            <a:srgbClr val="5B9BD5">
              <a:lumMod val="60000"/>
              <a:lumOff val="40000"/>
            </a:srgbClr>
          </a:solidFill>
          <a:prstDash val="solid"/>
          <a:miter lim="800000"/>
        </a:ln>
        <a:effectLst/>
      </dgm:spPr>
      <dgm:t>
        <a:bodyPr spcFirstLastPara="0" vert="horz" wrap="square" lIns="407023" tIns="45720" rIns="45720" bIns="45720" numCol="1" spcCol="1270" anchor="ctr" anchorCtr="0"/>
        <a:lstStyle/>
        <a:p>
          <a:pPr algn="l"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it-IT" sz="1800" kern="1200" dirty="0">
              <a:solidFill>
                <a:schemeClr val="tx1"/>
              </a:solidFill>
            </a:rPr>
            <a:t>65-supporto preparatorio </a:t>
          </a:r>
          <a:r>
            <a:rPr lang="it-IT" sz="1800" kern="1200" dirty="0">
              <a:solidFill>
                <a:prstClr val="black"/>
              </a:solidFill>
              <a:latin typeface="Calibri" panose="020F0502020204030204"/>
              <a:ea typeface="+mn-ea"/>
              <a:cs typeface="+mn-cs"/>
            </a:rPr>
            <a:t>leader</a:t>
          </a:r>
          <a:r>
            <a:rPr lang="it-IT" sz="1800" kern="1200" dirty="0">
              <a:solidFill>
                <a:schemeClr val="tx1"/>
              </a:solidFill>
            </a:rPr>
            <a:t> sostegno alla preparazione delle strategie di sviluppo rurale</a:t>
          </a:r>
        </a:p>
      </dgm:t>
    </dgm:pt>
    <dgm:pt modelId="{AB79A7EB-2A98-41AC-BF41-B797AE789419}" type="parTrans" cxnId="{A0A03E47-6832-4BBF-98DB-7AF6EFE2C6C5}">
      <dgm:prSet/>
      <dgm:spPr/>
      <dgm:t>
        <a:bodyPr/>
        <a:lstStyle/>
        <a:p>
          <a:endParaRPr lang="it-IT"/>
        </a:p>
      </dgm:t>
    </dgm:pt>
    <dgm:pt modelId="{854E82FE-3483-45E1-B5A1-874D3AE99431}" type="sibTrans" cxnId="{A0A03E47-6832-4BBF-98DB-7AF6EFE2C6C5}">
      <dgm:prSet/>
      <dgm:spPr/>
      <dgm:t>
        <a:bodyPr/>
        <a:lstStyle/>
        <a:p>
          <a:endParaRPr lang="it-IT"/>
        </a:p>
      </dgm:t>
    </dgm:pt>
    <dgm:pt modelId="{F0A76984-6DCB-4252-902C-A3A7B4DDBECA}" type="pres">
      <dgm:prSet presAssocID="{FA64B20D-8A8F-45A9-8A12-A87D183FA0C3}" presName="Name0" presStyleCnt="0">
        <dgm:presLayoutVars>
          <dgm:chMax val="7"/>
          <dgm:chPref val="7"/>
          <dgm:dir/>
        </dgm:presLayoutVars>
      </dgm:prSet>
      <dgm:spPr/>
    </dgm:pt>
    <dgm:pt modelId="{62A739D9-50B5-4AEE-9FE8-C0C33CC5919C}" type="pres">
      <dgm:prSet presAssocID="{FA64B20D-8A8F-45A9-8A12-A87D183FA0C3}" presName="Name1" presStyleCnt="0"/>
      <dgm:spPr/>
    </dgm:pt>
    <dgm:pt modelId="{58090B88-9B22-4930-8BCC-1F72B13BE99F}" type="pres">
      <dgm:prSet presAssocID="{FA64B20D-8A8F-45A9-8A12-A87D183FA0C3}" presName="cycle" presStyleCnt="0"/>
      <dgm:spPr/>
    </dgm:pt>
    <dgm:pt modelId="{B5B83E8B-A5A7-46B8-85B5-E065E9EB313B}" type="pres">
      <dgm:prSet presAssocID="{FA64B20D-8A8F-45A9-8A12-A87D183FA0C3}" presName="srcNode" presStyleLbl="node1" presStyleIdx="0" presStyleCnt="5"/>
      <dgm:spPr/>
    </dgm:pt>
    <dgm:pt modelId="{ED80D09A-BE1B-43C4-93AA-0B41ACD4AD38}" type="pres">
      <dgm:prSet presAssocID="{FA64B20D-8A8F-45A9-8A12-A87D183FA0C3}" presName="conn" presStyleLbl="parChTrans1D2" presStyleIdx="0" presStyleCnt="1"/>
      <dgm:spPr/>
      <dgm:t>
        <a:bodyPr/>
        <a:lstStyle/>
        <a:p>
          <a:endParaRPr lang="it-IT"/>
        </a:p>
      </dgm:t>
    </dgm:pt>
    <dgm:pt modelId="{858BBA21-EA0C-4932-8109-6B8A41554B78}" type="pres">
      <dgm:prSet presAssocID="{FA64B20D-8A8F-45A9-8A12-A87D183FA0C3}" presName="extraNode" presStyleLbl="node1" presStyleIdx="0" presStyleCnt="5"/>
      <dgm:spPr/>
    </dgm:pt>
    <dgm:pt modelId="{59D9D0B0-E45D-4F9D-A409-00BC9476B91D}" type="pres">
      <dgm:prSet presAssocID="{FA64B20D-8A8F-45A9-8A12-A87D183FA0C3}" presName="dstNode" presStyleLbl="node1" presStyleIdx="0" presStyleCnt="5"/>
      <dgm:spPr/>
    </dgm:pt>
    <dgm:pt modelId="{D1283731-3943-4D6A-BC86-25A9CC7787AB}" type="pres">
      <dgm:prSet presAssocID="{795E5B09-1DF8-4518-A6AC-D56FDC8AC1EC}" presName="text_1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59E4DEFD-374E-4904-B236-4DBF4B4C9C61}" type="pres">
      <dgm:prSet presAssocID="{795E5B09-1DF8-4518-A6AC-D56FDC8AC1EC}" presName="accent_1" presStyleCnt="0"/>
      <dgm:spPr/>
    </dgm:pt>
    <dgm:pt modelId="{0F0302E1-5B84-4A23-B7A1-7AD4D715F9B2}" type="pres">
      <dgm:prSet presAssocID="{795E5B09-1DF8-4518-A6AC-D56FDC8AC1EC}" presName="accentRepeatNode" presStyleLbl="solidFgAcc1" presStyleIdx="0" presStyleCnt="5"/>
      <dgm:spPr>
        <a:solidFill>
          <a:schemeClr val="accent4">
            <a:lumMod val="40000"/>
            <a:lumOff val="60000"/>
          </a:schemeClr>
        </a:solidFill>
        <a:ln>
          <a:solidFill>
            <a:schemeClr val="accent1">
              <a:lumMod val="60000"/>
              <a:lumOff val="40000"/>
            </a:schemeClr>
          </a:solidFill>
        </a:ln>
      </dgm:spPr>
    </dgm:pt>
    <dgm:pt modelId="{3235B4ED-C222-4C96-83C9-1325D938589A}" type="pres">
      <dgm:prSet presAssocID="{1DE8527E-F826-4E87-AAD3-FB5E6620A539}" presName="text_2" presStyleLbl="node1" presStyleIdx="1" presStyleCnt="5">
        <dgm:presLayoutVars>
          <dgm:bulletEnabled val="1"/>
        </dgm:presLayoutVars>
      </dgm:prSet>
      <dgm:spPr>
        <a:xfrm>
          <a:off x="813178" y="1025569"/>
          <a:ext cx="9634494" cy="512784"/>
        </a:xfrm>
        <a:prstGeom prst="rect">
          <a:avLst/>
        </a:prstGeom>
      </dgm:spPr>
      <dgm:t>
        <a:bodyPr/>
        <a:lstStyle/>
        <a:p>
          <a:endParaRPr lang="it-IT"/>
        </a:p>
      </dgm:t>
    </dgm:pt>
    <dgm:pt modelId="{7EB14B66-5EAA-4DCA-8DBE-F37BE46F15C0}" type="pres">
      <dgm:prSet presAssocID="{1DE8527E-F826-4E87-AAD3-FB5E6620A539}" presName="accent_2" presStyleCnt="0"/>
      <dgm:spPr/>
    </dgm:pt>
    <dgm:pt modelId="{8900F462-4DC1-4E9D-85C9-7EA3C4C916F8}" type="pres">
      <dgm:prSet presAssocID="{1DE8527E-F826-4E87-AAD3-FB5E6620A539}" presName="accentRepeatNode" presStyleLbl="solidFgAcc1" presStyleIdx="1" presStyleCnt="5"/>
      <dgm:spPr>
        <a:solidFill>
          <a:srgbClr val="92D050"/>
        </a:solidFill>
      </dgm:spPr>
    </dgm:pt>
    <dgm:pt modelId="{6781F044-E0BE-41CD-9149-D27772F9C143}" type="pres">
      <dgm:prSet presAssocID="{DE0B7013-4B45-40A7-816A-C481FCA731BD}" presName="text_3" presStyleLbl="node1" presStyleIdx="2" presStyleCnt="5">
        <dgm:presLayoutVars>
          <dgm:bulletEnabled val="1"/>
        </dgm:presLayoutVars>
      </dgm:prSet>
      <dgm:spPr>
        <a:xfrm>
          <a:off x="1006057" y="1794649"/>
          <a:ext cx="9441615" cy="512784"/>
        </a:xfrm>
        <a:prstGeom prst="rect">
          <a:avLst/>
        </a:prstGeom>
      </dgm:spPr>
      <dgm:t>
        <a:bodyPr/>
        <a:lstStyle/>
        <a:p>
          <a:endParaRPr lang="it-IT"/>
        </a:p>
      </dgm:t>
    </dgm:pt>
    <dgm:pt modelId="{08254A69-5B7D-494C-9464-AF5D115469AE}" type="pres">
      <dgm:prSet presAssocID="{DE0B7013-4B45-40A7-816A-C481FCA731BD}" presName="accent_3" presStyleCnt="0"/>
      <dgm:spPr/>
    </dgm:pt>
    <dgm:pt modelId="{705B2B8E-4DFE-40FB-9650-B686AF00BCD4}" type="pres">
      <dgm:prSet presAssocID="{DE0B7013-4B45-40A7-816A-C481FCA731BD}" presName="accentRepeatNode" presStyleLbl="solidFgAcc1" presStyleIdx="2" presStyleCnt="5"/>
      <dgm:spPr>
        <a:solidFill>
          <a:srgbClr val="92D050"/>
        </a:solidFill>
      </dgm:spPr>
    </dgm:pt>
    <dgm:pt modelId="{F2E9DEBE-136C-44DA-B757-5466AED25CA6}" type="pres">
      <dgm:prSet presAssocID="{6423B571-353B-4152-BC72-A6482A3BE4C7}" presName="text_4" presStyleLbl="node1" presStyleIdx="3" presStyleCnt="5">
        <dgm:presLayoutVars>
          <dgm:bulletEnabled val="1"/>
        </dgm:presLayoutVars>
      </dgm:prSet>
      <dgm:spPr>
        <a:xfrm>
          <a:off x="1006057" y="2563242"/>
          <a:ext cx="9441615" cy="512784"/>
        </a:xfrm>
        <a:prstGeom prst="rect">
          <a:avLst/>
        </a:prstGeom>
      </dgm:spPr>
      <dgm:t>
        <a:bodyPr/>
        <a:lstStyle/>
        <a:p>
          <a:endParaRPr lang="it-IT"/>
        </a:p>
      </dgm:t>
    </dgm:pt>
    <dgm:pt modelId="{F60A4D7C-637D-45C1-B95E-ED33456103CC}" type="pres">
      <dgm:prSet presAssocID="{6423B571-353B-4152-BC72-A6482A3BE4C7}" presName="accent_4" presStyleCnt="0"/>
      <dgm:spPr/>
    </dgm:pt>
    <dgm:pt modelId="{E59EFB8A-760E-48DB-AF4D-6996FBC1FBC0}" type="pres">
      <dgm:prSet presAssocID="{6423B571-353B-4152-BC72-A6482A3BE4C7}" presName="accentRepeatNode" presStyleLbl="solidFgAcc1" presStyleIdx="3" presStyleCnt="5"/>
      <dgm:spPr>
        <a:solidFill>
          <a:schemeClr val="accent4">
            <a:lumMod val="40000"/>
            <a:lumOff val="60000"/>
          </a:schemeClr>
        </a:solidFill>
      </dgm:spPr>
    </dgm:pt>
    <dgm:pt modelId="{1C1AB606-48AA-4265-AD50-77BC20988358}" type="pres">
      <dgm:prSet presAssocID="{0BCA0595-FE2E-44D3-AC13-1D34851B28A6}" presName="text_5" presStyleLbl="node1" presStyleIdx="4" presStyleCnt="5">
        <dgm:presLayoutVars>
          <dgm:bulletEnabled val="1"/>
        </dgm:presLayoutVars>
      </dgm:prSet>
      <dgm:spPr>
        <a:xfrm>
          <a:off x="813178" y="3332322"/>
          <a:ext cx="9634494" cy="512784"/>
        </a:xfrm>
        <a:prstGeom prst="rect">
          <a:avLst/>
        </a:prstGeom>
      </dgm:spPr>
      <dgm:t>
        <a:bodyPr/>
        <a:lstStyle/>
        <a:p>
          <a:endParaRPr lang="it-IT"/>
        </a:p>
      </dgm:t>
    </dgm:pt>
    <dgm:pt modelId="{579594C5-A759-4A51-B2FC-7CCBFA28021C}" type="pres">
      <dgm:prSet presAssocID="{0BCA0595-FE2E-44D3-AC13-1D34851B28A6}" presName="accent_5" presStyleCnt="0"/>
      <dgm:spPr/>
    </dgm:pt>
    <dgm:pt modelId="{B6790B8B-4AA5-43B0-B406-C5C6303A31D1}" type="pres">
      <dgm:prSet presAssocID="{0BCA0595-FE2E-44D3-AC13-1D34851B28A6}" presName="accentRepeatNode" presStyleLbl="solidFgAcc1" presStyleIdx="4" presStyleCnt="5"/>
      <dgm:spPr>
        <a:solidFill>
          <a:srgbClr val="92D050"/>
        </a:solidFill>
      </dgm:spPr>
    </dgm:pt>
  </dgm:ptLst>
  <dgm:cxnLst>
    <dgm:cxn modelId="{6AE41AA0-2DED-4923-A2FD-E55C32ED6D52}" srcId="{FA64B20D-8A8F-45A9-8A12-A87D183FA0C3}" destId="{DE0B7013-4B45-40A7-816A-C481FCA731BD}" srcOrd="2" destOrd="0" parTransId="{307D30E4-4A84-45AB-8E28-59E01E4545FA}" sibTransId="{8E29B32A-BBE9-40AC-8F0C-3DAED5426F92}"/>
    <dgm:cxn modelId="{BAD55E62-7238-43BB-9CEB-4A59B484ECB7}" type="presOf" srcId="{6423B571-353B-4152-BC72-A6482A3BE4C7}" destId="{F2E9DEBE-136C-44DA-B757-5466AED25CA6}" srcOrd="0" destOrd="0" presId="urn:microsoft.com/office/officeart/2008/layout/VerticalCurvedList"/>
    <dgm:cxn modelId="{5A396C1F-7CE2-446F-9B50-E56D4AB05CE2}" type="presOf" srcId="{795E5B09-1DF8-4518-A6AC-D56FDC8AC1EC}" destId="{D1283731-3943-4D6A-BC86-25A9CC7787AB}" srcOrd="0" destOrd="0" presId="urn:microsoft.com/office/officeart/2008/layout/VerticalCurvedList"/>
    <dgm:cxn modelId="{4CA8062D-738D-4E7F-90A5-20EAFD5D3D4B}" type="presOf" srcId="{FA64B20D-8A8F-45A9-8A12-A87D183FA0C3}" destId="{F0A76984-6DCB-4252-902C-A3A7B4DDBECA}" srcOrd="0" destOrd="0" presId="urn:microsoft.com/office/officeart/2008/layout/VerticalCurvedList"/>
    <dgm:cxn modelId="{24F6F89E-E99B-4F8F-A9A0-C2ACC46ACD59}" type="presOf" srcId="{2CD64F02-C072-4DE5-B517-F5BA1A8B63CE}" destId="{ED80D09A-BE1B-43C4-93AA-0B41ACD4AD38}" srcOrd="0" destOrd="0" presId="urn:microsoft.com/office/officeart/2008/layout/VerticalCurvedList"/>
    <dgm:cxn modelId="{3367719F-E0D3-426C-AB1C-A56ADB8EF68B}" type="presOf" srcId="{0BCA0595-FE2E-44D3-AC13-1D34851B28A6}" destId="{1C1AB606-48AA-4265-AD50-77BC20988358}" srcOrd="0" destOrd="0" presId="urn:microsoft.com/office/officeart/2008/layout/VerticalCurvedList"/>
    <dgm:cxn modelId="{5AF8196B-6313-4416-AEFB-74E0841348AA}" srcId="{FA64B20D-8A8F-45A9-8A12-A87D183FA0C3}" destId="{795E5B09-1DF8-4518-A6AC-D56FDC8AC1EC}" srcOrd="0" destOrd="0" parTransId="{0B10C9E0-BC47-47D2-B44F-17A594815793}" sibTransId="{2CD64F02-C072-4DE5-B517-F5BA1A8B63CE}"/>
    <dgm:cxn modelId="{8AA179AF-8DE8-45FC-A84D-0D4113E4536B}" srcId="{FA64B20D-8A8F-45A9-8A12-A87D183FA0C3}" destId="{6423B571-353B-4152-BC72-A6482A3BE4C7}" srcOrd="3" destOrd="0" parTransId="{5BF8C54C-19A4-4EAB-B8F3-081D8AE89014}" sibTransId="{2E1F8A72-CCAF-43EC-835E-BDA40BF5ED4C}"/>
    <dgm:cxn modelId="{EE4A3D00-1DDB-4E6C-AF9D-39575F29C739}" srcId="{FA64B20D-8A8F-45A9-8A12-A87D183FA0C3}" destId="{1DE8527E-F826-4E87-AAD3-FB5E6620A539}" srcOrd="1" destOrd="0" parTransId="{1BFD45A7-2D6A-4735-8D75-1904667C58F2}" sibTransId="{9AD58D27-1920-4F42-BCF4-AD87E4C9C6BE}"/>
    <dgm:cxn modelId="{1125FC8C-9C7B-4E6F-A4C6-EFF809A97169}" type="presOf" srcId="{DE0B7013-4B45-40A7-816A-C481FCA731BD}" destId="{6781F044-E0BE-41CD-9149-D27772F9C143}" srcOrd="0" destOrd="0" presId="urn:microsoft.com/office/officeart/2008/layout/VerticalCurvedList"/>
    <dgm:cxn modelId="{A0A03E47-6832-4BBF-98DB-7AF6EFE2C6C5}" srcId="{FA64B20D-8A8F-45A9-8A12-A87D183FA0C3}" destId="{0BCA0595-FE2E-44D3-AC13-1D34851B28A6}" srcOrd="4" destOrd="0" parTransId="{AB79A7EB-2A98-41AC-BF41-B797AE789419}" sibTransId="{854E82FE-3483-45E1-B5A1-874D3AE99431}"/>
    <dgm:cxn modelId="{063F5BBD-4DE0-4561-A5DD-D3082B62CADB}" type="presOf" srcId="{1DE8527E-F826-4E87-AAD3-FB5E6620A539}" destId="{3235B4ED-C222-4C96-83C9-1325D938589A}" srcOrd="0" destOrd="0" presId="urn:microsoft.com/office/officeart/2008/layout/VerticalCurvedList"/>
    <dgm:cxn modelId="{EC7830EA-3E3B-4AE0-8200-BDF1641D1FA1}" type="presParOf" srcId="{F0A76984-6DCB-4252-902C-A3A7B4DDBECA}" destId="{62A739D9-50B5-4AEE-9FE8-C0C33CC5919C}" srcOrd="0" destOrd="0" presId="urn:microsoft.com/office/officeart/2008/layout/VerticalCurvedList"/>
    <dgm:cxn modelId="{7786CC4D-C765-4D10-9877-A5DF3330CFCC}" type="presParOf" srcId="{62A739D9-50B5-4AEE-9FE8-C0C33CC5919C}" destId="{58090B88-9B22-4930-8BCC-1F72B13BE99F}" srcOrd="0" destOrd="0" presId="urn:microsoft.com/office/officeart/2008/layout/VerticalCurvedList"/>
    <dgm:cxn modelId="{44B04790-55CE-4C8B-9634-111CF8F0317B}" type="presParOf" srcId="{58090B88-9B22-4930-8BCC-1F72B13BE99F}" destId="{B5B83E8B-A5A7-46B8-85B5-E065E9EB313B}" srcOrd="0" destOrd="0" presId="urn:microsoft.com/office/officeart/2008/layout/VerticalCurvedList"/>
    <dgm:cxn modelId="{BF1FDB0A-FDBE-4883-B75F-21C2AEDA8F34}" type="presParOf" srcId="{58090B88-9B22-4930-8BCC-1F72B13BE99F}" destId="{ED80D09A-BE1B-43C4-93AA-0B41ACD4AD38}" srcOrd="1" destOrd="0" presId="urn:microsoft.com/office/officeart/2008/layout/VerticalCurvedList"/>
    <dgm:cxn modelId="{321D85FE-8348-4FBC-9A26-C3D75DDDE82C}" type="presParOf" srcId="{58090B88-9B22-4930-8BCC-1F72B13BE99F}" destId="{858BBA21-EA0C-4932-8109-6B8A41554B78}" srcOrd="2" destOrd="0" presId="urn:microsoft.com/office/officeart/2008/layout/VerticalCurvedList"/>
    <dgm:cxn modelId="{28108AA9-5276-4D7B-9BA6-6A89328484B3}" type="presParOf" srcId="{58090B88-9B22-4930-8BCC-1F72B13BE99F}" destId="{59D9D0B0-E45D-4F9D-A409-00BC9476B91D}" srcOrd="3" destOrd="0" presId="urn:microsoft.com/office/officeart/2008/layout/VerticalCurvedList"/>
    <dgm:cxn modelId="{A06FC877-2B6A-47E7-B1AD-19E09F037294}" type="presParOf" srcId="{62A739D9-50B5-4AEE-9FE8-C0C33CC5919C}" destId="{D1283731-3943-4D6A-BC86-25A9CC7787AB}" srcOrd="1" destOrd="0" presId="urn:microsoft.com/office/officeart/2008/layout/VerticalCurvedList"/>
    <dgm:cxn modelId="{8FEA5E00-B952-466A-8506-BEE0F447D929}" type="presParOf" srcId="{62A739D9-50B5-4AEE-9FE8-C0C33CC5919C}" destId="{59E4DEFD-374E-4904-B236-4DBF4B4C9C61}" srcOrd="2" destOrd="0" presId="urn:microsoft.com/office/officeart/2008/layout/VerticalCurvedList"/>
    <dgm:cxn modelId="{D983E7E2-52F2-4880-949F-B6668FBCA8BE}" type="presParOf" srcId="{59E4DEFD-374E-4904-B236-4DBF4B4C9C61}" destId="{0F0302E1-5B84-4A23-B7A1-7AD4D715F9B2}" srcOrd="0" destOrd="0" presId="urn:microsoft.com/office/officeart/2008/layout/VerticalCurvedList"/>
    <dgm:cxn modelId="{5B2C6675-19DB-4DFB-A903-6EFB10D6AB06}" type="presParOf" srcId="{62A739D9-50B5-4AEE-9FE8-C0C33CC5919C}" destId="{3235B4ED-C222-4C96-83C9-1325D938589A}" srcOrd="3" destOrd="0" presId="urn:microsoft.com/office/officeart/2008/layout/VerticalCurvedList"/>
    <dgm:cxn modelId="{E7D81478-E1B9-4544-B6B8-540B7B48FD6D}" type="presParOf" srcId="{62A739D9-50B5-4AEE-9FE8-C0C33CC5919C}" destId="{7EB14B66-5EAA-4DCA-8DBE-F37BE46F15C0}" srcOrd="4" destOrd="0" presId="urn:microsoft.com/office/officeart/2008/layout/VerticalCurvedList"/>
    <dgm:cxn modelId="{849BFC8F-3877-41A9-B923-EFA7670AA8F2}" type="presParOf" srcId="{7EB14B66-5EAA-4DCA-8DBE-F37BE46F15C0}" destId="{8900F462-4DC1-4E9D-85C9-7EA3C4C916F8}" srcOrd="0" destOrd="0" presId="urn:microsoft.com/office/officeart/2008/layout/VerticalCurvedList"/>
    <dgm:cxn modelId="{1387EB82-9EAD-49CA-99FB-4F328612C4F1}" type="presParOf" srcId="{62A739D9-50B5-4AEE-9FE8-C0C33CC5919C}" destId="{6781F044-E0BE-41CD-9149-D27772F9C143}" srcOrd="5" destOrd="0" presId="urn:microsoft.com/office/officeart/2008/layout/VerticalCurvedList"/>
    <dgm:cxn modelId="{3F75738F-EB4C-4915-BAA6-C19148AE1370}" type="presParOf" srcId="{62A739D9-50B5-4AEE-9FE8-C0C33CC5919C}" destId="{08254A69-5B7D-494C-9464-AF5D115469AE}" srcOrd="6" destOrd="0" presId="urn:microsoft.com/office/officeart/2008/layout/VerticalCurvedList"/>
    <dgm:cxn modelId="{35B5FF18-B7E3-4B80-9B05-E991AFEA9563}" type="presParOf" srcId="{08254A69-5B7D-494C-9464-AF5D115469AE}" destId="{705B2B8E-4DFE-40FB-9650-B686AF00BCD4}" srcOrd="0" destOrd="0" presId="urn:microsoft.com/office/officeart/2008/layout/VerticalCurvedList"/>
    <dgm:cxn modelId="{B52FBAC2-9DBD-404D-953B-7749FA6F7D08}" type="presParOf" srcId="{62A739D9-50B5-4AEE-9FE8-C0C33CC5919C}" destId="{F2E9DEBE-136C-44DA-B757-5466AED25CA6}" srcOrd="7" destOrd="0" presId="urn:microsoft.com/office/officeart/2008/layout/VerticalCurvedList"/>
    <dgm:cxn modelId="{555D665C-686B-4651-AA4D-2A3DEF14CEC5}" type="presParOf" srcId="{62A739D9-50B5-4AEE-9FE8-C0C33CC5919C}" destId="{F60A4D7C-637D-45C1-B95E-ED33456103CC}" srcOrd="8" destOrd="0" presId="urn:microsoft.com/office/officeart/2008/layout/VerticalCurvedList"/>
    <dgm:cxn modelId="{4084C99D-8810-4ABF-AD5E-23212E730248}" type="presParOf" srcId="{F60A4D7C-637D-45C1-B95E-ED33456103CC}" destId="{E59EFB8A-760E-48DB-AF4D-6996FBC1FBC0}" srcOrd="0" destOrd="0" presId="urn:microsoft.com/office/officeart/2008/layout/VerticalCurvedList"/>
    <dgm:cxn modelId="{C82BEDA6-818E-487A-A5BE-12EEDD14C501}" type="presParOf" srcId="{62A739D9-50B5-4AEE-9FE8-C0C33CC5919C}" destId="{1C1AB606-48AA-4265-AD50-77BC20988358}" srcOrd="9" destOrd="0" presId="urn:microsoft.com/office/officeart/2008/layout/VerticalCurvedList"/>
    <dgm:cxn modelId="{4A43BB80-F2A7-4395-AFAA-F73A40727396}" type="presParOf" srcId="{62A739D9-50B5-4AEE-9FE8-C0C33CC5919C}" destId="{579594C5-A759-4A51-B2FC-7CCBFA28021C}" srcOrd="10" destOrd="0" presId="urn:microsoft.com/office/officeart/2008/layout/VerticalCurvedList"/>
    <dgm:cxn modelId="{E0D179C8-F33A-44FC-9E39-1CBAF9571434}" type="presParOf" srcId="{579594C5-A759-4A51-B2FC-7CCBFA28021C}" destId="{B6790B8B-4AA5-43B0-B406-C5C6303A31D1}" srcOrd="0" destOrd="0" presId="urn:microsoft.com/office/officeart/2008/layout/VerticalCurvedList"/>
  </dgm:cxnLst>
  <dgm:bg/>
  <dgm:whole>
    <a:ln>
      <a:solidFill>
        <a:schemeClr val="accent1">
          <a:lumMod val="60000"/>
          <a:lumOff val="40000"/>
        </a:schemeClr>
      </a:solidFill>
    </a:ln>
  </dgm:whole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23.xml><?xml version="1.0" encoding="utf-8"?>
<dgm:dataModel xmlns:dgm="http://schemas.openxmlformats.org/drawingml/2006/diagram" xmlns:a="http://schemas.openxmlformats.org/drawingml/2006/main">
  <dgm:ptLst>
    <dgm:pt modelId="{0ECEBBDB-BA0B-447E-A16B-1C162ECB32CF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it-IT"/>
        </a:p>
      </dgm:t>
    </dgm:pt>
    <dgm:pt modelId="{4873E9CC-D495-422A-991A-451528F51CC3}">
      <dgm:prSet custT="1"/>
      <dgm:spPr>
        <a:solidFill>
          <a:schemeClr val="accent5">
            <a:lumMod val="40000"/>
            <a:lumOff val="60000"/>
          </a:schemeClr>
        </a:solidFill>
      </dgm:spPr>
      <dgm:t>
        <a:bodyPr/>
        <a:lstStyle/>
        <a:p>
          <a:pPr algn="ctr" rtl="0"/>
          <a:r>
            <a:rPr lang="it-IT" sz="3200" b="1" dirty="0">
              <a:solidFill>
                <a:schemeClr val="tx1"/>
              </a:solidFill>
            </a:rPr>
            <a:t>Interventi di cooperazione (LEADER e promozione) e di innovazione e trasferimento delle conoscenze (AKIS) 2/3</a:t>
          </a:r>
          <a:endParaRPr lang="it-IT" sz="3200" dirty="0">
            <a:solidFill>
              <a:schemeClr val="tx1"/>
            </a:solidFill>
          </a:endParaRPr>
        </a:p>
      </dgm:t>
    </dgm:pt>
    <dgm:pt modelId="{C4373F82-366B-43F7-AE47-9B935A0F297C}" type="parTrans" cxnId="{8F68B4CB-EECB-4314-9B0C-E0ABCC6D4054}">
      <dgm:prSet/>
      <dgm:spPr/>
      <dgm:t>
        <a:bodyPr/>
        <a:lstStyle/>
        <a:p>
          <a:pPr algn="ctr"/>
          <a:endParaRPr lang="it-IT">
            <a:solidFill>
              <a:schemeClr val="tx1"/>
            </a:solidFill>
          </a:endParaRPr>
        </a:p>
      </dgm:t>
    </dgm:pt>
    <dgm:pt modelId="{8E68AFE0-EC97-4B83-8391-A07D7C20CBD5}" type="sibTrans" cxnId="{8F68B4CB-EECB-4314-9B0C-E0ABCC6D4054}">
      <dgm:prSet/>
      <dgm:spPr/>
      <dgm:t>
        <a:bodyPr/>
        <a:lstStyle/>
        <a:p>
          <a:pPr algn="ctr"/>
          <a:endParaRPr lang="it-IT">
            <a:solidFill>
              <a:schemeClr val="tx1"/>
            </a:solidFill>
          </a:endParaRPr>
        </a:p>
      </dgm:t>
    </dgm:pt>
    <dgm:pt modelId="{F5209FED-5F3C-4429-8B31-B8CD8E47E436}" type="pres">
      <dgm:prSet presAssocID="{0ECEBBDB-BA0B-447E-A16B-1C162ECB32CF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it-IT"/>
        </a:p>
      </dgm:t>
    </dgm:pt>
    <dgm:pt modelId="{F87BA081-6614-4CE6-B41C-1D6F75EA53BB}" type="pres">
      <dgm:prSet presAssocID="{4873E9CC-D495-422A-991A-451528F51CC3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it-IT"/>
        </a:p>
      </dgm:t>
    </dgm:pt>
  </dgm:ptLst>
  <dgm:cxnLst>
    <dgm:cxn modelId="{FAC446BF-D947-4198-9637-C2C6E85BB6AF}" type="presOf" srcId="{4873E9CC-D495-422A-991A-451528F51CC3}" destId="{F87BA081-6614-4CE6-B41C-1D6F75EA53BB}" srcOrd="0" destOrd="0" presId="urn:microsoft.com/office/officeart/2005/8/layout/vList2"/>
    <dgm:cxn modelId="{8F68B4CB-EECB-4314-9B0C-E0ABCC6D4054}" srcId="{0ECEBBDB-BA0B-447E-A16B-1C162ECB32CF}" destId="{4873E9CC-D495-422A-991A-451528F51CC3}" srcOrd="0" destOrd="0" parTransId="{C4373F82-366B-43F7-AE47-9B935A0F297C}" sibTransId="{8E68AFE0-EC97-4B83-8391-A07D7C20CBD5}"/>
    <dgm:cxn modelId="{3B63DAB7-5D18-48D2-A204-B892730A6322}" type="presOf" srcId="{0ECEBBDB-BA0B-447E-A16B-1C162ECB32CF}" destId="{F5209FED-5F3C-4429-8B31-B8CD8E47E436}" srcOrd="0" destOrd="0" presId="urn:microsoft.com/office/officeart/2005/8/layout/vList2"/>
    <dgm:cxn modelId="{0BD69341-8FE1-4C9C-AC3E-0C5B3ECB5745}" type="presParOf" srcId="{F5209FED-5F3C-4429-8B31-B8CD8E47E436}" destId="{F87BA081-6614-4CE6-B41C-1D6F75EA53BB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4.xml><?xml version="1.0" encoding="utf-8"?>
<dgm:dataModel xmlns:dgm="http://schemas.openxmlformats.org/drawingml/2006/diagram" xmlns:a="http://schemas.openxmlformats.org/drawingml/2006/main">
  <dgm:ptLst>
    <dgm:pt modelId="{FA64B20D-8A8F-45A9-8A12-A87D183FA0C3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2" csCatId="accent1" phldr="1"/>
      <dgm:spPr/>
    </dgm:pt>
    <dgm:pt modelId="{795E5B09-1DF8-4518-A6AC-D56FDC8AC1EC}">
      <dgm:prSet phldrT="[Testo]" custT="1"/>
      <dgm:spPr>
        <a:noFill/>
        <a:ln w="12700" cap="flat" cmpd="sng" algn="ctr">
          <a:solidFill>
            <a:srgbClr val="5B9BD5">
              <a:lumMod val="60000"/>
              <a:lumOff val="40000"/>
            </a:srgbClr>
          </a:solidFill>
          <a:prstDash val="solid"/>
          <a:miter lim="800000"/>
        </a:ln>
        <a:effectLst/>
      </dgm:spPr>
      <dgm:t>
        <a:bodyPr spcFirstLastPara="0" vert="horz" wrap="square" lIns="483417" tIns="45720" rIns="45720" bIns="45720" numCol="1" spcCol="1270" anchor="ctr" anchorCtr="0"/>
        <a:lstStyle/>
        <a:p>
          <a:pPr marL="0" lvl="0" indent="0" algn="l" defTabSz="8001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it-IT" sz="1800" kern="1200" dirty="0">
              <a:solidFill>
                <a:prstClr val="black"/>
              </a:solidFill>
              <a:latin typeface="Calibri" panose="020F0502020204030204"/>
              <a:ea typeface="+mn-ea"/>
              <a:cs typeface="+mn-cs"/>
            </a:rPr>
            <a:t>66-Leader - attuazione strategie di sviluppo locale</a:t>
          </a:r>
        </a:p>
      </dgm:t>
    </dgm:pt>
    <dgm:pt modelId="{0B10C9E0-BC47-47D2-B44F-17A594815793}" type="parTrans" cxnId="{5AF8196B-6313-4416-AEFB-74E0841348AA}">
      <dgm:prSet/>
      <dgm:spPr/>
      <dgm:t>
        <a:bodyPr/>
        <a:lstStyle/>
        <a:p>
          <a:pPr algn="l"/>
          <a:endParaRPr lang="it-IT"/>
        </a:p>
      </dgm:t>
    </dgm:pt>
    <dgm:pt modelId="{2CD64F02-C072-4DE5-B517-F5BA1A8B63CE}" type="sibTrans" cxnId="{5AF8196B-6313-4416-AEFB-74E0841348AA}">
      <dgm:prSet/>
      <dgm:spPr>
        <a:noFill/>
        <a:ln>
          <a:solidFill>
            <a:schemeClr val="accent1">
              <a:lumMod val="60000"/>
              <a:lumOff val="40000"/>
            </a:schemeClr>
          </a:solidFill>
        </a:ln>
      </dgm:spPr>
      <dgm:t>
        <a:bodyPr/>
        <a:lstStyle/>
        <a:p>
          <a:pPr algn="l"/>
          <a:endParaRPr lang="it-IT">
            <a:solidFill>
              <a:schemeClr val="tx1"/>
            </a:solidFill>
          </a:endParaRPr>
        </a:p>
      </dgm:t>
    </dgm:pt>
    <dgm:pt modelId="{2000EBE5-87F4-47D4-BF2B-A7A6EE87FD30}">
      <dgm:prSet custT="1"/>
      <dgm:spPr>
        <a:noFill/>
        <a:ln w="12700" cap="flat" cmpd="sng" algn="ctr">
          <a:solidFill>
            <a:srgbClr val="5B9BD5">
              <a:lumMod val="60000"/>
              <a:lumOff val="40000"/>
            </a:srgbClr>
          </a:solidFill>
          <a:prstDash val="solid"/>
          <a:miter lim="800000"/>
        </a:ln>
        <a:effectLst/>
      </dgm:spPr>
      <dgm:t>
        <a:bodyPr spcFirstLastPara="0" vert="horz" wrap="square" lIns="483417" tIns="45720" rIns="45720" bIns="45720" numCol="1" spcCol="1270" anchor="ctr" anchorCtr="0"/>
        <a:lstStyle/>
        <a:p>
          <a:pPr algn="l"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it-IT" sz="1800" kern="1200" dirty="0">
              <a:solidFill>
                <a:schemeClr val="tx1"/>
              </a:solidFill>
            </a:rPr>
            <a:t>67-cooperazione </a:t>
          </a:r>
          <a:r>
            <a:rPr lang="it-IT" sz="1800" kern="1200" dirty="0">
              <a:solidFill>
                <a:prstClr val="black"/>
              </a:solidFill>
              <a:latin typeface="Calibri" panose="020F0502020204030204"/>
              <a:ea typeface="+mn-ea"/>
              <a:cs typeface="+mn-cs"/>
            </a:rPr>
            <a:t>per</a:t>
          </a:r>
          <a:r>
            <a:rPr lang="it-IT" sz="1800" kern="1200" dirty="0">
              <a:solidFill>
                <a:schemeClr val="tx1"/>
              </a:solidFill>
            </a:rPr>
            <a:t> lo sviluppo rurale, locale e smart village</a:t>
          </a:r>
        </a:p>
      </dgm:t>
    </dgm:pt>
    <dgm:pt modelId="{7E0983AA-5C60-4064-A69D-D8C2582B0DD8}" type="parTrans" cxnId="{E2E75373-6AAF-45DD-AE60-E9A0ECD79131}">
      <dgm:prSet/>
      <dgm:spPr/>
      <dgm:t>
        <a:bodyPr/>
        <a:lstStyle/>
        <a:p>
          <a:endParaRPr lang="it-IT"/>
        </a:p>
      </dgm:t>
    </dgm:pt>
    <dgm:pt modelId="{378C1D40-21D9-4DFF-8F36-20BC7BAF904E}" type="sibTrans" cxnId="{E2E75373-6AAF-45DD-AE60-E9A0ECD79131}">
      <dgm:prSet/>
      <dgm:spPr/>
      <dgm:t>
        <a:bodyPr/>
        <a:lstStyle/>
        <a:p>
          <a:endParaRPr lang="it-IT"/>
        </a:p>
      </dgm:t>
    </dgm:pt>
    <dgm:pt modelId="{7951C775-B50A-4DBB-9E00-860E5FFD399D}">
      <dgm:prSet custT="1"/>
      <dgm:spPr>
        <a:noFill/>
        <a:ln w="12700" cap="flat" cmpd="sng" algn="ctr">
          <a:solidFill>
            <a:srgbClr val="5B9BD5">
              <a:lumMod val="60000"/>
              <a:lumOff val="40000"/>
            </a:srgbClr>
          </a:solidFill>
          <a:prstDash val="solid"/>
          <a:miter lim="800000"/>
        </a:ln>
        <a:effectLst/>
      </dgm:spPr>
      <dgm:t>
        <a:bodyPr spcFirstLastPara="0" vert="horz" wrap="square" lIns="483417" tIns="45720" rIns="45720" bIns="45720" numCol="1" spcCol="1270" anchor="ctr" anchorCtr="0"/>
        <a:lstStyle/>
        <a:p>
          <a:pPr algn="l"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it-IT" sz="1800" kern="1200" dirty="0">
              <a:solidFill>
                <a:schemeClr val="tx1"/>
              </a:solidFill>
            </a:rPr>
            <a:t>68-Sostegno ad </a:t>
          </a:r>
          <a:r>
            <a:rPr lang="it-IT" sz="1800" kern="1200" dirty="0">
              <a:solidFill>
                <a:prstClr val="black"/>
              </a:solidFill>
              <a:latin typeface="Calibri" panose="020F0502020204030204"/>
              <a:ea typeface="+mn-ea"/>
              <a:cs typeface="+mn-cs"/>
            </a:rPr>
            <a:t>azioni</a:t>
          </a:r>
          <a:r>
            <a:rPr lang="it-IT" sz="1800" kern="1200" dirty="0">
              <a:solidFill>
                <a:schemeClr val="tx1"/>
              </a:solidFill>
            </a:rPr>
            <a:t> pilota e di collaudo dell’innovazione</a:t>
          </a:r>
        </a:p>
      </dgm:t>
    </dgm:pt>
    <dgm:pt modelId="{DE90DE22-EBE2-4EB1-8A61-688070B6C465}" type="parTrans" cxnId="{17E28946-29C4-4488-9966-820E99444CA1}">
      <dgm:prSet/>
      <dgm:spPr/>
      <dgm:t>
        <a:bodyPr/>
        <a:lstStyle/>
        <a:p>
          <a:endParaRPr lang="it-IT"/>
        </a:p>
      </dgm:t>
    </dgm:pt>
    <dgm:pt modelId="{4089B1C2-8554-4112-B6ED-4D997A192D07}" type="sibTrans" cxnId="{17E28946-29C4-4488-9966-820E99444CA1}">
      <dgm:prSet/>
      <dgm:spPr/>
      <dgm:t>
        <a:bodyPr/>
        <a:lstStyle/>
        <a:p>
          <a:endParaRPr lang="it-IT"/>
        </a:p>
      </dgm:t>
    </dgm:pt>
    <dgm:pt modelId="{1DDD6784-E9D0-4C7B-8662-7AE419403924}">
      <dgm:prSet custT="1"/>
      <dgm:spPr>
        <a:noFill/>
        <a:ln w="12700" cap="flat" cmpd="sng" algn="ctr">
          <a:solidFill>
            <a:srgbClr val="5B9BD5">
              <a:lumMod val="60000"/>
              <a:lumOff val="40000"/>
            </a:srgbClr>
          </a:solidFill>
          <a:prstDash val="solid"/>
          <a:miter lim="800000"/>
        </a:ln>
        <a:effectLst/>
      </dgm:spPr>
      <dgm:t>
        <a:bodyPr spcFirstLastPara="0" vert="horz" wrap="square" lIns="483417" tIns="45720" rIns="45720" bIns="45720" numCol="1" spcCol="1270" anchor="ctr" anchorCtr="0"/>
        <a:lstStyle/>
        <a:p>
          <a:pPr algn="l"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it-IT" sz="1800" kern="1200" dirty="0">
              <a:solidFill>
                <a:schemeClr val="tx1"/>
              </a:solidFill>
            </a:rPr>
            <a:t>69-Cooperazione </a:t>
          </a:r>
          <a:r>
            <a:rPr lang="it-IT" sz="1800" kern="1200" dirty="0">
              <a:solidFill>
                <a:prstClr val="black"/>
              </a:solidFill>
              <a:latin typeface="Calibri" panose="020F0502020204030204"/>
              <a:ea typeface="+mn-ea"/>
              <a:cs typeface="+mn-cs"/>
            </a:rPr>
            <a:t>per</a:t>
          </a:r>
          <a:r>
            <a:rPr lang="it-IT" sz="1800" kern="1200" dirty="0">
              <a:solidFill>
                <a:schemeClr val="tx1"/>
              </a:solidFill>
            </a:rPr>
            <a:t> azioni di supporto all'innovazione e servizi rivolti ai settori agricolo, forestale e agreoalimentare </a:t>
          </a:r>
        </a:p>
      </dgm:t>
    </dgm:pt>
    <dgm:pt modelId="{48A16C81-C05B-4AD2-85CB-66AAAF606651}" type="parTrans" cxnId="{CFF67EF9-5468-436E-9A1F-B49E80884653}">
      <dgm:prSet/>
      <dgm:spPr/>
      <dgm:t>
        <a:bodyPr/>
        <a:lstStyle/>
        <a:p>
          <a:endParaRPr lang="it-IT"/>
        </a:p>
      </dgm:t>
    </dgm:pt>
    <dgm:pt modelId="{1774A744-8880-485F-BA23-1888AFB25A5C}" type="sibTrans" cxnId="{CFF67EF9-5468-436E-9A1F-B49E80884653}">
      <dgm:prSet/>
      <dgm:spPr/>
      <dgm:t>
        <a:bodyPr/>
        <a:lstStyle/>
        <a:p>
          <a:endParaRPr lang="it-IT"/>
        </a:p>
      </dgm:t>
    </dgm:pt>
    <dgm:pt modelId="{3F27165A-F2C5-45DE-93C1-B726D96DAB41}">
      <dgm:prSet custT="1"/>
      <dgm:spPr>
        <a:noFill/>
        <a:ln w="12700" cap="flat" cmpd="sng" algn="ctr">
          <a:solidFill>
            <a:srgbClr val="5B9BD5">
              <a:lumMod val="60000"/>
              <a:lumOff val="40000"/>
            </a:srgbClr>
          </a:solidFill>
          <a:prstDash val="solid"/>
          <a:miter lim="800000"/>
        </a:ln>
        <a:effectLst/>
      </dgm:spPr>
      <dgm:t>
        <a:bodyPr spcFirstLastPara="0" vert="horz" wrap="square" lIns="483417" tIns="45720" rIns="45720" bIns="45720" numCol="1" spcCol="1270" anchor="ctr" anchorCtr="0"/>
        <a:lstStyle/>
        <a:p>
          <a:pPr algn="l"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it-IT" sz="1800" kern="1200" dirty="0">
              <a:solidFill>
                <a:schemeClr val="tx1"/>
              </a:solidFill>
            </a:rPr>
            <a:t>70-Promozione dei </a:t>
          </a:r>
          <a:r>
            <a:rPr lang="it-IT" sz="1800" kern="1200" dirty="0">
              <a:solidFill>
                <a:prstClr val="black"/>
              </a:solidFill>
              <a:latin typeface="Calibri" panose="020F0502020204030204"/>
              <a:ea typeface="+mn-ea"/>
              <a:cs typeface="+mn-cs"/>
            </a:rPr>
            <a:t>prodotti</a:t>
          </a:r>
          <a:r>
            <a:rPr lang="it-IT" sz="1800" kern="1200" dirty="0">
              <a:solidFill>
                <a:schemeClr val="tx1"/>
              </a:solidFill>
            </a:rPr>
            <a:t> di qualità</a:t>
          </a:r>
        </a:p>
      </dgm:t>
    </dgm:pt>
    <dgm:pt modelId="{3016050A-EEA8-4DD0-AD64-752D62F3A510}" type="parTrans" cxnId="{1702F105-4C81-428D-BAE9-8D455CCF6660}">
      <dgm:prSet/>
      <dgm:spPr/>
      <dgm:t>
        <a:bodyPr/>
        <a:lstStyle/>
        <a:p>
          <a:endParaRPr lang="it-IT"/>
        </a:p>
      </dgm:t>
    </dgm:pt>
    <dgm:pt modelId="{58DA5867-8D64-4487-A39D-0450EE1B7E82}" type="sibTrans" cxnId="{1702F105-4C81-428D-BAE9-8D455CCF6660}">
      <dgm:prSet/>
      <dgm:spPr/>
      <dgm:t>
        <a:bodyPr/>
        <a:lstStyle/>
        <a:p>
          <a:endParaRPr lang="it-IT"/>
        </a:p>
      </dgm:t>
    </dgm:pt>
    <dgm:pt modelId="{0719C41E-8EF3-48DA-87BB-08646CDE532D}">
      <dgm:prSet custT="1"/>
      <dgm:spPr>
        <a:noFill/>
        <a:ln w="12700" cap="flat" cmpd="sng" algn="ctr">
          <a:solidFill>
            <a:srgbClr val="5B9BD5">
              <a:lumMod val="60000"/>
              <a:lumOff val="40000"/>
            </a:srgbClr>
          </a:solidFill>
          <a:prstDash val="solid"/>
          <a:miter lim="800000"/>
        </a:ln>
        <a:effectLst/>
      </dgm:spPr>
      <dgm:t>
        <a:bodyPr spcFirstLastPara="0" vert="horz" wrap="square" lIns="483417" tIns="45720" rIns="45720" bIns="45720" numCol="1" spcCol="1270" anchor="ctr" anchorCtr="0"/>
        <a:lstStyle/>
        <a:p>
          <a:pPr algn="l"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it-IT" sz="1800" dirty="0">
              <a:solidFill>
                <a:schemeClr val="tx1"/>
              </a:solidFill>
            </a:rPr>
            <a:t>71-Erogazione di servizi di consulenza</a:t>
          </a:r>
        </a:p>
      </dgm:t>
    </dgm:pt>
    <dgm:pt modelId="{907D0C76-A5EA-4832-9D79-862BD2B1E582}" type="parTrans" cxnId="{7230FE43-BA65-43EF-909A-406A222DC5FF}">
      <dgm:prSet/>
      <dgm:spPr/>
      <dgm:t>
        <a:bodyPr/>
        <a:lstStyle/>
        <a:p>
          <a:endParaRPr lang="it-IT"/>
        </a:p>
      </dgm:t>
    </dgm:pt>
    <dgm:pt modelId="{5C58420F-5D21-45F7-8BAE-B7E10B4EF48C}" type="sibTrans" cxnId="{7230FE43-BA65-43EF-909A-406A222DC5FF}">
      <dgm:prSet/>
      <dgm:spPr/>
      <dgm:t>
        <a:bodyPr/>
        <a:lstStyle/>
        <a:p>
          <a:endParaRPr lang="it-IT"/>
        </a:p>
      </dgm:t>
    </dgm:pt>
    <dgm:pt modelId="{F0A76984-6DCB-4252-902C-A3A7B4DDBECA}" type="pres">
      <dgm:prSet presAssocID="{FA64B20D-8A8F-45A9-8A12-A87D183FA0C3}" presName="Name0" presStyleCnt="0">
        <dgm:presLayoutVars>
          <dgm:chMax val="7"/>
          <dgm:chPref val="7"/>
          <dgm:dir/>
        </dgm:presLayoutVars>
      </dgm:prSet>
      <dgm:spPr/>
    </dgm:pt>
    <dgm:pt modelId="{62A739D9-50B5-4AEE-9FE8-C0C33CC5919C}" type="pres">
      <dgm:prSet presAssocID="{FA64B20D-8A8F-45A9-8A12-A87D183FA0C3}" presName="Name1" presStyleCnt="0"/>
      <dgm:spPr/>
    </dgm:pt>
    <dgm:pt modelId="{58090B88-9B22-4930-8BCC-1F72B13BE99F}" type="pres">
      <dgm:prSet presAssocID="{FA64B20D-8A8F-45A9-8A12-A87D183FA0C3}" presName="cycle" presStyleCnt="0"/>
      <dgm:spPr/>
    </dgm:pt>
    <dgm:pt modelId="{B5B83E8B-A5A7-46B8-85B5-E065E9EB313B}" type="pres">
      <dgm:prSet presAssocID="{FA64B20D-8A8F-45A9-8A12-A87D183FA0C3}" presName="srcNode" presStyleLbl="node1" presStyleIdx="0" presStyleCnt="6"/>
      <dgm:spPr/>
    </dgm:pt>
    <dgm:pt modelId="{ED80D09A-BE1B-43C4-93AA-0B41ACD4AD38}" type="pres">
      <dgm:prSet presAssocID="{FA64B20D-8A8F-45A9-8A12-A87D183FA0C3}" presName="conn" presStyleLbl="parChTrans1D2" presStyleIdx="0" presStyleCnt="1"/>
      <dgm:spPr/>
      <dgm:t>
        <a:bodyPr/>
        <a:lstStyle/>
        <a:p>
          <a:endParaRPr lang="it-IT"/>
        </a:p>
      </dgm:t>
    </dgm:pt>
    <dgm:pt modelId="{858BBA21-EA0C-4932-8109-6B8A41554B78}" type="pres">
      <dgm:prSet presAssocID="{FA64B20D-8A8F-45A9-8A12-A87D183FA0C3}" presName="extraNode" presStyleLbl="node1" presStyleIdx="0" presStyleCnt="6"/>
      <dgm:spPr/>
    </dgm:pt>
    <dgm:pt modelId="{59D9D0B0-E45D-4F9D-A409-00BC9476B91D}" type="pres">
      <dgm:prSet presAssocID="{FA64B20D-8A8F-45A9-8A12-A87D183FA0C3}" presName="dstNode" presStyleLbl="node1" presStyleIdx="0" presStyleCnt="6"/>
      <dgm:spPr/>
    </dgm:pt>
    <dgm:pt modelId="{D1283731-3943-4D6A-BC86-25A9CC7787AB}" type="pres">
      <dgm:prSet presAssocID="{795E5B09-1DF8-4518-A6AC-D56FDC8AC1EC}" presName="text_1" presStyleLbl="node1" presStyleIdx="0" presStyleCnt="6">
        <dgm:presLayoutVars>
          <dgm:bulletEnabled val="1"/>
        </dgm:presLayoutVars>
      </dgm:prSet>
      <dgm:spPr>
        <a:xfrm>
          <a:off x="391377" y="256489"/>
          <a:ext cx="10056295" cy="512784"/>
        </a:xfrm>
        <a:prstGeom prst="rect">
          <a:avLst/>
        </a:prstGeom>
      </dgm:spPr>
      <dgm:t>
        <a:bodyPr/>
        <a:lstStyle/>
        <a:p>
          <a:endParaRPr lang="it-IT"/>
        </a:p>
      </dgm:t>
    </dgm:pt>
    <dgm:pt modelId="{59E4DEFD-374E-4904-B236-4DBF4B4C9C61}" type="pres">
      <dgm:prSet presAssocID="{795E5B09-1DF8-4518-A6AC-D56FDC8AC1EC}" presName="accent_1" presStyleCnt="0"/>
      <dgm:spPr/>
    </dgm:pt>
    <dgm:pt modelId="{0F0302E1-5B84-4A23-B7A1-7AD4D715F9B2}" type="pres">
      <dgm:prSet presAssocID="{795E5B09-1DF8-4518-A6AC-D56FDC8AC1EC}" presName="accentRepeatNode" presStyleLbl="solidFgAcc1" presStyleIdx="0" presStyleCnt="6"/>
      <dgm:spPr>
        <a:xfrm>
          <a:off x="70887" y="192391"/>
          <a:ext cx="640981" cy="640981"/>
        </a:xfrm>
        <a:prstGeom prst="ellipse">
          <a:avLst/>
        </a:prstGeom>
        <a:solidFill>
          <a:srgbClr val="92D050"/>
        </a:solidFill>
        <a:ln w="12700" cap="flat" cmpd="sng" algn="ctr">
          <a:solidFill>
            <a:srgbClr val="5B9BD5">
              <a:lumMod val="60000"/>
              <a:lumOff val="40000"/>
            </a:srgbClr>
          </a:solidFill>
          <a:prstDash val="solid"/>
          <a:miter lim="800000"/>
        </a:ln>
        <a:effectLst/>
      </dgm:spPr>
    </dgm:pt>
    <dgm:pt modelId="{470F1004-1EBB-4EE8-900B-A1F07355A2A8}" type="pres">
      <dgm:prSet presAssocID="{2000EBE5-87F4-47D4-BF2B-A7A6EE87FD30}" presName="text_2" presStyleLbl="node1" presStyleIdx="1" presStyleCnt="6">
        <dgm:presLayoutVars>
          <dgm:bulletEnabled val="1"/>
        </dgm:presLayoutVars>
      </dgm:prSet>
      <dgm:spPr>
        <a:xfrm>
          <a:off x="813178" y="1025569"/>
          <a:ext cx="9634494" cy="512784"/>
        </a:xfrm>
        <a:prstGeom prst="rect">
          <a:avLst/>
        </a:prstGeom>
      </dgm:spPr>
      <dgm:t>
        <a:bodyPr/>
        <a:lstStyle/>
        <a:p>
          <a:endParaRPr lang="it-IT"/>
        </a:p>
      </dgm:t>
    </dgm:pt>
    <dgm:pt modelId="{31FAD70F-3AC5-4CB4-A692-C7CCD9A1C54C}" type="pres">
      <dgm:prSet presAssocID="{2000EBE5-87F4-47D4-BF2B-A7A6EE87FD30}" presName="accent_2" presStyleCnt="0"/>
      <dgm:spPr/>
    </dgm:pt>
    <dgm:pt modelId="{97F49038-2405-4E45-929A-550A69F57B86}" type="pres">
      <dgm:prSet presAssocID="{2000EBE5-87F4-47D4-BF2B-A7A6EE87FD30}" presName="accentRepeatNode" presStyleLbl="solidFgAcc1" presStyleIdx="1" presStyleCnt="6"/>
      <dgm:spPr>
        <a:solidFill>
          <a:schemeClr val="accent4">
            <a:lumMod val="40000"/>
            <a:lumOff val="60000"/>
          </a:schemeClr>
        </a:solidFill>
      </dgm:spPr>
    </dgm:pt>
    <dgm:pt modelId="{85C4DD27-9430-4611-BF59-3E7CC15A5C85}" type="pres">
      <dgm:prSet presAssocID="{7951C775-B50A-4DBB-9E00-860E5FFD399D}" presName="text_3" presStyleLbl="node1" presStyleIdx="2" presStyleCnt="6">
        <dgm:presLayoutVars>
          <dgm:bulletEnabled val="1"/>
        </dgm:presLayoutVars>
      </dgm:prSet>
      <dgm:spPr>
        <a:xfrm>
          <a:off x="1006057" y="1794649"/>
          <a:ext cx="9441615" cy="512784"/>
        </a:xfrm>
        <a:prstGeom prst="rect">
          <a:avLst/>
        </a:prstGeom>
      </dgm:spPr>
      <dgm:t>
        <a:bodyPr/>
        <a:lstStyle/>
        <a:p>
          <a:endParaRPr lang="it-IT"/>
        </a:p>
      </dgm:t>
    </dgm:pt>
    <dgm:pt modelId="{E8DA7F26-50E7-4A6D-85D5-AF20D25363B3}" type="pres">
      <dgm:prSet presAssocID="{7951C775-B50A-4DBB-9E00-860E5FFD399D}" presName="accent_3" presStyleCnt="0"/>
      <dgm:spPr/>
    </dgm:pt>
    <dgm:pt modelId="{F43479CE-E7BA-44BB-BD1E-FBFA2B049D38}" type="pres">
      <dgm:prSet presAssocID="{7951C775-B50A-4DBB-9E00-860E5FFD399D}" presName="accentRepeatNode" presStyleLbl="solidFgAcc1" presStyleIdx="2" presStyleCnt="6"/>
      <dgm:spPr>
        <a:solidFill>
          <a:srgbClr val="92D050"/>
        </a:solidFill>
      </dgm:spPr>
    </dgm:pt>
    <dgm:pt modelId="{7C487DC6-D78A-469A-91C2-17F7EC675B80}" type="pres">
      <dgm:prSet presAssocID="{1DDD6784-E9D0-4C7B-8662-7AE419403924}" presName="text_4" presStyleLbl="node1" presStyleIdx="3" presStyleCnt="6">
        <dgm:presLayoutVars>
          <dgm:bulletEnabled val="1"/>
        </dgm:presLayoutVars>
      </dgm:prSet>
      <dgm:spPr>
        <a:xfrm>
          <a:off x="1006057" y="2563242"/>
          <a:ext cx="9441615" cy="512784"/>
        </a:xfrm>
        <a:prstGeom prst="rect">
          <a:avLst/>
        </a:prstGeom>
      </dgm:spPr>
      <dgm:t>
        <a:bodyPr/>
        <a:lstStyle/>
        <a:p>
          <a:endParaRPr lang="it-IT"/>
        </a:p>
      </dgm:t>
    </dgm:pt>
    <dgm:pt modelId="{2AD41FB8-6DC6-4198-9C79-EF4A91385192}" type="pres">
      <dgm:prSet presAssocID="{1DDD6784-E9D0-4C7B-8662-7AE419403924}" presName="accent_4" presStyleCnt="0"/>
      <dgm:spPr/>
    </dgm:pt>
    <dgm:pt modelId="{1244B9C3-0BC9-438D-8AC9-468B191EF667}" type="pres">
      <dgm:prSet presAssocID="{1DDD6784-E9D0-4C7B-8662-7AE419403924}" presName="accentRepeatNode" presStyleLbl="solidFgAcc1" presStyleIdx="3" presStyleCnt="6"/>
      <dgm:spPr>
        <a:solidFill>
          <a:srgbClr val="92D050"/>
        </a:solidFill>
      </dgm:spPr>
    </dgm:pt>
    <dgm:pt modelId="{D023AC91-4829-44EE-837C-B241C886DB28}" type="pres">
      <dgm:prSet presAssocID="{3F27165A-F2C5-45DE-93C1-B726D96DAB41}" presName="text_5" presStyleLbl="node1" presStyleIdx="4" presStyleCnt="6">
        <dgm:presLayoutVars>
          <dgm:bulletEnabled val="1"/>
        </dgm:presLayoutVars>
      </dgm:prSet>
      <dgm:spPr>
        <a:xfrm>
          <a:off x="813178" y="3332322"/>
          <a:ext cx="9634494" cy="512784"/>
        </a:xfrm>
        <a:prstGeom prst="rect">
          <a:avLst/>
        </a:prstGeom>
      </dgm:spPr>
      <dgm:t>
        <a:bodyPr/>
        <a:lstStyle/>
        <a:p>
          <a:endParaRPr lang="it-IT"/>
        </a:p>
      </dgm:t>
    </dgm:pt>
    <dgm:pt modelId="{2F58BA99-9BC3-4AE8-AC35-6E9FBF286C5F}" type="pres">
      <dgm:prSet presAssocID="{3F27165A-F2C5-45DE-93C1-B726D96DAB41}" presName="accent_5" presStyleCnt="0"/>
      <dgm:spPr/>
    </dgm:pt>
    <dgm:pt modelId="{ADF539C1-AB0F-4BC2-8587-022C923B2C7C}" type="pres">
      <dgm:prSet presAssocID="{3F27165A-F2C5-45DE-93C1-B726D96DAB41}" presName="accentRepeatNode" presStyleLbl="solidFgAcc1" presStyleIdx="4" presStyleCnt="6"/>
      <dgm:spPr>
        <a:solidFill>
          <a:srgbClr val="92D050"/>
        </a:solidFill>
      </dgm:spPr>
    </dgm:pt>
    <dgm:pt modelId="{8E36721D-60C1-470E-9107-205BE53E62E4}" type="pres">
      <dgm:prSet presAssocID="{0719C41E-8EF3-48DA-87BB-08646CDE532D}" presName="text_6" presStyleLbl="node1" presStyleIdx="5" presStyleCnt="6">
        <dgm:presLayoutVars>
          <dgm:bulletEnabled val="1"/>
        </dgm:presLayoutVars>
      </dgm:prSet>
      <dgm:spPr>
        <a:xfrm>
          <a:off x="391377" y="4101402"/>
          <a:ext cx="10056295" cy="512784"/>
        </a:xfrm>
        <a:prstGeom prst="rect">
          <a:avLst/>
        </a:prstGeom>
      </dgm:spPr>
      <dgm:t>
        <a:bodyPr/>
        <a:lstStyle/>
        <a:p>
          <a:endParaRPr lang="it-IT"/>
        </a:p>
      </dgm:t>
    </dgm:pt>
    <dgm:pt modelId="{2D8968C9-8F5F-44BC-BAE6-7FAEB846D1BD}" type="pres">
      <dgm:prSet presAssocID="{0719C41E-8EF3-48DA-87BB-08646CDE532D}" presName="accent_6" presStyleCnt="0"/>
      <dgm:spPr/>
    </dgm:pt>
    <dgm:pt modelId="{38A1B080-C062-4BFA-8427-B6FCB4537700}" type="pres">
      <dgm:prSet presAssocID="{0719C41E-8EF3-48DA-87BB-08646CDE532D}" presName="accentRepeatNode" presStyleLbl="solidFgAcc1" presStyleIdx="5" presStyleCnt="6"/>
      <dgm:spPr>
        <a:solidFill>
          <a:srgbClr val="92D050"/>
        </a:solidFill>
      </dgm:spPr>
    </dgm:pt>
  </dgm:ptLst>
  <dgm:cxnLst>
    <dgm:cxn modelId="{17E28946-29C4-4488-9966-820E99444CA1}" srcId="{FA64B20D-8A8F-45A9-8A12-A87D183FA0C3}" destId="{7951C775-B50A-4DBB-9E00-860E5FFD399D}" srcOrd="2" destOrd="0" parTransId="{DE90DE22-EBE2-4EB1-8A61-688070B6C465}" sibTransId="{4089B1C2-8554-4112-B6ED-4D997A192D07}"/>
    <dgm:cxn modelId="{7230FE43-BA65-43EF-909A-406A222DC5FF}" srcId="{FA64B20D-8A8F-45A9-8A12-A87D183FA0C3}" destId="{0719C41E-8EF3-48DA-87BB-08646CDE532D}" srcOrd="5" destOrd="0" parTransId="{907D0C76-A5EA-4832-9D79-862BD2B1E582}" sibTransId="{5C58420F-5D21-45F7-8BAE-B7E10B4EF48C}"/>
    <dgm:cxn modelId="{A4ADF425-037B-46CE-B9A1-65CB4B0DC149}" type="presOf" srcId="{7951C775-B50A-4DBB-9E00-860E5FFD399D}" destId="{85C4DD27-9430-4611-BF59-3E7CC15A5C85}" srcOrd="0" destOrd="0" presId="urn:microsoft.com/office/officeart/2008/layout/VerticalCurvedList"/>
    <dgm:cxn modelId="{E2E75373-6AAF-45DD-AE60-E9A0ECD79131}" srcId="{FA64B20D-8A8F-45A9-8A12-A87D183FA0C3}" destId="{2000EBE5-87F4-47D4-BF2B-A7A6EE87FD30}" srcOrd="1" destOrd="0" parTransId="{7E0983AA-5C60-4064-A69D-D8C2582B0DD8}" sibTransId="{378C1D40-21D9-4DFF-8F36-20BC7BAF904E}"/>
    <dgm:cxn modelId="{4CA8062D-738D-4E7F-90A5-20EAFD5D3D4B}" type="presOf" srcId="{FA64B20D-8A8F-45A9-8A12-A87D183FA0C3}" destId="{F0A76984-6DCB-4252-902C-A3A7B4DDBECA}" srcOrd="0" destOrd="0" presId="urn:microsoft.com/office/officeart/2008/layout/VerticalCurvedList"/>
    <dgm:cxn modelId="{5A396C1F-7CE2-446F-9B50-E56D4AB05CE2}" type="presOf" srcId="{795E5B09-1DF8-4518-A6AC-D56FDC8AC1EC}" destId="{D1283731-3943-4D6A-BC86-25A9CC7787AB}" srcOrd="0" destOrd="0" presId="urn:microsoft.com/office/officeart/2008/layout/VerticalCurvedList"/>
    <dgm:cxn modelId="{CFF67EF9-5468-436E-9A1F-B49E80884653}" srcId="{FA64B20D-8A8F-45A9-8A12-A87D183FA0C3}" destId="{1DDD6784-E9D0-4C7B-8662-7AE419403924}" srcOrd="3" destOrd="0" parTransId="{48A16C81-C05B-4AD2-85CB-66AAAF606651}" sibTransId="{1774A744-8880-485F-BA23-1888AFB25A5C}"/>
    <dgm:cxn modelId="{24F6F89E-E99B-4F8F-A9A0-C2ACC46ACD59}" type="presOf" srcId="{2CD64F02-C072-4DE5-B517-F5BA1A8B63CE}" destId="{ED80D09A-BE1B-43C4-93AA-0B41ACD4AD38}" srcOrd="0" destOrd="0" presId="urn:microsoft.com/office/officeart/2008/layout/VerticalCurvedList"/>
    <dgm:cxn modelId="{C82D7729-548F-4644-B205-0D518CCE8FAB}" type="presOf" srcId="{3F27165A-F2C5-45DE-93C1-B726D96DAB41}" destId="{D023AC91-4829-44EE-837C-B241C886DB28}" srcOrd="0" destOrd="0" presId="urn:microsoft.com/office/officeart/2008/layout/VerticalCurvedList"/>
    <dgm:cxn modelId="{5AF8196B-6313-4416-AEFB-74E0841348AA}" srcId="{FA64B20D-8A8F-45A9-8A12-A87D183FA0C3}" destId="{795E5B09-1DF8-4518-A6AC-D56FDC8AC1EC}" srcOrd="0" destOrd="0" parTransId="{0B10C9E0-BC47-47D2-B44F-17A594815793}" sibTransId="{2CD64F02-C072-4DE5-B517-F5BA1A8B63CE}"/>
    <dgm:cxn modelId="{EA6608B5-BD02-4007-BC4D-D03B50B281AB}" type="presOf" srcId="{0719C41E-8EF3-48DA-87BB-08646CDE532D}" destId="{8E36721D-60C1-470E-9107-205BE53E62E4}" srcOrd="0" destOrd="0" presId="urn:microsoft.com/office/officeart/2008/layout/VerticalCurvedList"/>
    <dgm:cxn modelId="{1702F105-4C81-428D-BAE9-8D455CCF6660}" srcId="{FA64B20D-8A8F-45A9-8A12-A87D183FA0C3}" destId="{3F27165A-F2C5-45DE-93C1-B726D96DAB41}" srcOrd="4" destOrd="0" parTransId="{3016050A-EEA8-4DD0-AD64-752D62F3A510}" sibTransId="{58DA5867-8D64-4487-A39D-0450EE1B7E82}"/>
    <dgm:cxn modelId="{7DAC5BBA-48A3-41AC-8F6A-22F061B725C1}" type="presOf" srcId="{2000EBE5-87F4-47D4-BF2B-A7A6EE87FD30}" destId="{470F1004-1EBB-4EE8-900B-A1F07355A2A8}" srcOrd="0" destOrd="0" presId="urn:microsoft.com/office/officeart/2008/layout/VerticalCurvedList"/>
    <dgm:cxn modelId="{AC27C189-7DB1-48F8-86E7-0FAEE05DB2BC}" type="presOf" srcId="{1DDD6784-E9D0-4C7B-8662-7AE419403924}" destId="{7C487DC6-D78A-469A-91C2-17F7EC675B80}" srcOrd="0" destOrd="0" presId="urn:microsoft.com/office/officeart/2008/layout/VerticalCurvedList"/>
    <dgm:cxn modelId="{EC7830EA-3E3B-4AE0-8200-BDF1641D1FA1}" type="presParOf" srcId="{F0A76984-6DCB-4252-902C-A3A7B4DDBECA}" destId="{62A739D9-50B5-4AEE-9FE8-C0C33CC5919C}" srcOrd="0" destOrd="0" presId="urn:microsoft.com/office/officeart/2008/layout/VerticalCurvedList"/>
    <dgm:cxn modelId="{7786CC4D-C765-4D10-9877-A5DF3330CFCC}" type="presParOf" srcId="{62A739D9-50B5-4AEE-9FE8-C0C33CC5919C}" destId="{58090B88-9B22-4930-8BCC-1F72B13BE99F}" srcOrd="0" destOrd="0" presId="urn:microsoft.com/office/officeart/2008/layout/VerticalCurvedList"/>
    <dgm:cxn modelId="{44B04790-55CE-4C8B-9634-111CF8F0317B}" type="presParOf" srcId="{58090B88-9B22-4930-8BCC-1F72B13BE99F}" destId="{B5B83E8B-A5A7-46B8-85B5-E065E9EB313B}" srcOrd="0" destOrd="0" presId="urn:microsoft.com/office/officeart/2008/layout/VerticalCurvedList"/>
    <dgm:cxn modelId="{BF1FDB0A-FDBE-4883-B75F-21C2AEDA8F34}" type="presParOf" srcId="{58090B88-9B22-4930-8BCC-1F72B13BE99F}" destId="{ED80D09A-BE1B-43C4-93AA-0B41ACD4AD38}" srcOrd="1" destOrd="0" presId="urn:microsoft.com/office/officeart/2008/layout/VerticalCurvedList"/>
    <dgm:cxn modelId="{321D85FE-8348-4FBC-9A26-C3D75DDDE82C}" type="presParOf" srcId="{58090B88-9B22-4930-8BCC-1F72B13BE99F}" destId="{858BBA21-EA0C-4932-8109-6B8A41554B78}" srcOrd="2" destOrd="0" presId="urn:microsoft.com/office/officeart/2008/layout/VerticalCurvedList"/>
    <dgm:cxn modelId="{28108AA9-5276-4D7B-9BA6-6A89328484B3}" type="presParOf" srcId="{58090B88-9B22-4930-8BCC-1F72B13BE99F}" destId="{59D9D0B0-E45D-4F9D-A409-00BC9476B91D}" srcOrd="3" destOrd="0" presId="urn:microsoft.com/office/officeart/2008/layout/VerticalCurvedList"/>
    <dgm:cxn modelId="{A06FC877-2B6A-47E7-B1AD-19E09F037294}" type="presParOf" srcId="{62A739D9-50B5-4AEE-9FE8-C0C33CC5919C}" destId="{D1283731-3943-4D6A-BC86-25A9CC7787AB}" srcOrd="1" destOrd="0" presId="urn:microsoft.com/office/officeart/2008/layout/VerticalCurvedList"/>
    <dgm:cxn modelId="{8FEA5E00-B952-466A-8506-BEE0F447D929}" type="presParOf" srcId="{62A739D9-50B5-4AEE-9FE8-C0C33CC5919C}" destId="{59E4DEFD-374E-4904-B236-4DBF4B4C9C61}" srcOrd="2" destOrd="0" presId="urn:microsoft.com/office/officeart/2008/layout/VerticalCurvedList"/>
    <dgm:cxn modelId="{D983E7E2-52F2-4880-949F-B6668FBCA8BE}" type="presParOf" srcId="{59E4DEFD-374E-4904-B236-4DBF4B4C9C61}" destId="{0F0302E1-5B84-4A23-B7A1-7AD4D715F9B2}" srcOrd="0" destOrd="0" presId="urn:microsoft.com/office/officeart/2008/layout/VerticalCurvedList"/>
    <dgm:cxn modelId="{6E0DE443-40CC-4CC6-BCF0-C8E247AFEBFB}" type="presParOf" srcId="{62A739D9-50B5-4AEE-9FE8-C0C33CC5919C}" destId="{470F1004-1EBB-4EE8-900B-A1F07355A2A8}" srcOrd="3" destOrd="0" presId="urn:microsoft.com/office/officeart/2008/layout/VerticalCurvedList"/>
    <dgm:cxn modelId="{25534728-40DB-4C47-8B34-42C78C8845E9}" type="presParOf" srcId="{62A739D9-50B5-4AEE-9FE8-C0C33CC5919C}" destId="{31FAD70F-3AC5-4CB4-A692-C7CCD9A1C54C}" srcOrd="4" destOrd="0" presId="urn:microsoft.com/office/officeart/2008/layout/VerticalCurvedList"/>
    <dgm:cxn modelId="{0A87DE76-E477-4001-9B2A-4709DF6FCA38}" type="presParOf" srcId="{31FAD70F-3AC5-4CB4-A692-C7CCD9A1C54C}" destId="{97F49038-2405-4E45-929A-550A69F57B86}" srcOrd="0" destOrd="0" presId="urn:microsoft.com/office/officeart/2008/layout/VerticalCurvedList"/>
    <dgm:cxn modelId="{00F4A0E2-ADCC-4B21-8B6D-2AF1E6296521}" type="presParOf" srcId="{62A739D9-50B5-4AEE-9FE8-C0C33CC5919C}" destId="{85C4DD27-9430-4611-BF59-3E7CC15A5C85}" srcOrd="5" destOrd="0" presId="urn:microsoft.com/office/officeart/2008/layout/VerticalCurvedList"/>
    <dgm:cxn modelId="{0CE17A9B-49DD-4328-A7A9-7AF47B9CCB83}" type="presParOf" srcId="{62A739D9-50B5-4AEE-9FE8-C0C33CC5919C}" destId="{E8DA7F26-50E7-4A6D-85D5-AF20D25363B3}" srcOrd="6" destOrd="0" presId="urn:microsoft.com/office/officeart/2008/layout/VerticalCurvedList"/>
    <dgm:cxn modelId="{68D4F48B-E431-43F6-8AD2-8E311C274F9C}" type="presParOf" srcId="{E8DA7F26-50E7-4A6D-85D5-AF20D25363B3}" destId="{F43479CE-E7BA-44BB-BD1E-FBFA2B049D38}" srcOrd="0" destOrd="0" presId="urn:microsoft.com/office/officeart/2008/layout/VerticalCurvedList"/>
    <dgm:cxn modelId="{1C3A21F4-1453-47C9-8C56-9FA90B19EF78}" type="presParOf" srcId="{62A739D9-50B5-4AEE-9FE8-C0C33CC5919C}" destId="{7C487DC6-D78A-469A-91C2-17F7EC675B80}" srcOrd="7" destOrd="0" presId="urn:microsoft.com/office/officeart/2008/layout/VerticalCurvedList"/>
    <dgm:cxn modelId="{67350DD2-5FE7-4882-BA6A-CD062E151771}" type="presParOf" srcId="{62A739D9-50B5-4AEE-9FE8-C0C33CC5919C}" destId="{2AD41FB8-6DC6-4198-9C79-EF4A91385192}" srcOrd="8" destOrd="0" presId="urn:microsoft.com/office/officeart/2008/layout/VerticalCurvedList"/>
    <dgm:cxn modelId="{80C6E8A7-E762-4C57-B516-721338D1B296}" type="presParOf" srcId="{2AD41FB8-6DC6-4198-9C79-EF4A91385192}" destId="{1244B9C3-0BC9-438D-8AC9-468B191EF667}" srcOrd="0" destOrd="0" presId="urn:microsoft.com/office/officeart/2008/layout/VerticalCurvedList"/>
    <dgm:cxn modelId="{19DF7489-E197-4FE9-B753-46FC914DE193}" type="presParOf" srcId="{62A739D9-50B5-4AEE-9FE8-C0C33CC5919C}" destId="{D023AC91-4829-44EE-837C-B241C886DB28}" srcOrd="9" destOrd="0" presId="urn:microsoft.com/office/officeart/2008/layout/VerticalCurvedList"/>
    <dgm:cxn modelId="{0C52935D-4D12-46DB-AF0E-AE93B89C3C20}" type="presParOf" srcId="{62A739D9-50B5-4AEE-9FE8-C0C33CC5919C}" destId="{2F58BA99-9BC3-4AE8-AC35-6E9FBF286C5F}" srcOrd="10" destOrd="0" presId="urn:microsoft.com/office/officeart/2008/layout/VerticalCurvedList"/>
    <dgm:cxn modelId="{F876B680-A4C2-4AED-860F-4B2707B356E9}" type="presParOf" srcId="{2F58BA99-9BC3-4AE8-AC35-6E9FBF286C5F}" destId="{ADF539C1-AB0F-4BC2-8587-022C923B2C7C}" srcOrd="0" destOrd="0" presId="urn:microsoft.com/office/officeart/2008/layout/VerticalCurvedList"/>
    <dgm:cxn modelId="{3FE94ABC-6C94-4430-B0F0-56ED5751531C}" type="presParOf" srcId="{62A739D9-50B5-4AEE-9FE8-C0C33CC5919C}" destId="{8E36721D-60C1-470E-9107-205BE53E62E4}" srcOrd="11" destOrd="0" presId="urn:microsoft.com/office/officeart/2008/layout/VerticalCurvedList"/>
    <dgm:cxn modelId="{ECE6D9F5-6898-4BDF-B976-4FC074CC9FA3}" type="presParOf" srcId="{62A739D9-50B5-4AEE-9FE8-C0C33CC5919C}" destId="{2D8968C9-8F5F-44BC-BAE6-7FAEB846D1BD}" srcOrd="12" destOrd="0" presId="urn:microsoft.com/office/officeart/2008/layout/VerticalCurvedList"/>
    <dgm:cxn modelId="{C39ABEF6-7329-42CD-9F9D-6FCD7822B5AA}" type="presParOf" srcId="{2D8968C9-8F5F-44BC-BAE6-7FAEB846D1BD}" destId="{38A1B080-C062-4BFA-8427-B6FCB4537700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25.xml><?xml version="1.0" encoding="utf-8"?>
<dgm:dataModel xmlns:dgm="http://schemas.openxmlformats.org/drawingml/2006/diagram" xmlns:a="http://schemas.openxmlformats.org/drawingml/2006/main">
  <dgm:ptLst>
    <dgm:pt modelId="{0ECEBBDB-BA0B-447E-A16B-1C162ECB32CF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it-IT"/>
        </a:p>
      </dgm:t>
    </dgm:pt>
    <dgm:pt modelId="{4873E9CC-D495-422A-991A-451528F51CC3}">
      <dgm:prSet custT="1"/>
      <dgm:spPr>
        <a:solidFill>
          <a:schemeClr val="accent5">
            <a:lumMod val="40000"/>
            <a:lumOff val="60000"/>
          </a:schemeClr>
        </a:solidFill>
      </dgm:spPr>
      <dgm:t>
        <a:bodyPr/>
        <a:lstStyle/>
        <a:p>
          <a:pPr algn="ctr" rtl="0"/>
          <a:r>
            <a:rPr lang="it-IT" sz="3200" b="1" dirty="0">
              <a:solidFill>
                <a:schemeClr val="tx1"/>
              </a:solidFill>
            </a:rPr>
            <a:t>Interventi di cooperazione (LEADER e promozione) e di innovazione e trasferimento delle conoscenze (AKIS) 3/3</a:t>
          </a:r>
          <a:endParaRPr lang="it-IT" sz="3200" dirty="0">
            <a:solidFill>
              <a:schemeClr val="tx1"/>
            </a:solidFill>
          </a:endParaRPr>
        </a:p>
      </dgm:t>
    </dgm:pt>
    <dgm:pt modelId="{C4373F82-366B-43F7-AE47-9B935A0F297C}" type="parTrans" cxnId="{8F68B4CB-EECB-4314-9B0C-E0ABCC6D4054}">
      <dgm:prSet/>
      <dgm:spPr/>
      <dgm:t>
        <a:bodyPr/>
        <a:lstStyle/>
        <a:p>
          <a:pPr algn="ctr"/>
          <a:endParaRPr lang="it-IT">
            <a:solidFill>
              <a:schemeClr val="tx1"/>
            </a:solidFill>
          </a:endParaRPr>
        </a:p>
      </dgm:t>
    </dgm:pt>
    <dgm:pt modelId="{8E68AFE0-EC97-4B83-8391-A07D7C20CBD5}" type="sibTrans" cxnId="{8F68B4CB-EECB-4314-9B0C-E0ABCC6D4054}">
      <dgm:prSet/>
      <dgm:spPr/>
      <dgm:t>
        <a:bodyPr/>
        <a:lstStyle/>
        <a:p>
          <a:pPr algn="ctr"/>
          <a:endParaRPr lang="it-IT">
            <a:solidFill>
              <a:schemeClr val="tx1"/>
            </a:solidFill>
          </a:endParaRPr>
        </a:p>
      </dgm:t>
    </dgm:pt>
    <dgm:pt modelId="{F5209FED-5F3C-4429-8B31-B8CD8E47E436}" type="pres">
      <dgm:prSet presAssocID="{0ECEBBDB-BA0B-447E-A16B-1C162ECB32CF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it-IT"/>
        </a:p>
      </dgm:t>
    </dgm:pt>
    <dgm:pt modelId="{F87BA081-6614-4CE6-B41C-1D6F75EA53BB}" type="pres">
      <dgm:prSet presAssocID="{4873E9CC-D495-422A-991A-451528F51CC3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it-IT"/>
        </a:p>
      </dgm:t>
    </dgm:pt>
  </dgm:ptLst>
  <dgm:cxnLst>
    <dgm:cxn modelId="{FAC446BF-D947-4198-9637-C2C6E85BB6AF}" type="presOf" srcId="{4873E9CC-D495-422A-991A-451528F51CC3}" destId="{F87BA081-6614-4CE6-B41C-1D6F75EA53BB}" srcOrd="0" destOrd="0" presId="urn:microsoft.com/office/officeart/2005/8/layout/vList2"/>
    <dgm:cxn modelId="{8F68B4CB-EECB-4314-9B0C-E0ABCC6D4054}" srcId="{0ECEBBDB-BA0B-447E-A16B-1C162ECB32CF}" destId="{4873E9CC-D495-422A-991A-451528F51CC3}" srcOrd="0" destOrd="0" parTransId="{C4373F82-366B-43F7-AE47-9B935A0F297C}" sibTransId="{8E68AFE0-EC97-4B83-8391-A07D7C20CBD5}"/>
    <dgm:cxn modelId="{3B63DAB7-5D18-48D2-A204-B892730A6322}" type="presOf" srcId="{0ECEBBDB-BA0B-447E-A16B-1C162ECB32CF}" destId="{F5209FED-5F3C-4429-8B31-B8CD8E47E436}" srcOrd="0" destOrd="0" presId="urn:microsoft.com/office/officeart/2005/8/layout/vList2"/>
    <dgm:cxn modelId="{0BD69341-8FE1-4C9C-AC3E-0C5B3ECB5745}" type="presParOf" srcId="{F5209FED-5F3C-4429-8B31-B8CD8E47E436}" destId="{F87BA081-6614-4CE6-B41C-1D6F75EA53BB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6.xml><?xml version="1.0" encoding="utf-8"?>
<dgm:dataModel xmlns:dgm="http://schemas.openxmlformats.org/drawingml/2006/diagram" xmlns:a="http://schemas.openxmlformats.org/drawingml/2006/main">
  <dgm:ptLst>
    <dgm:pt modelId="{FA64B20D-8A8F-45A9-8A12-A87D183FA0C3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2" csCatId="accent1" phldr="1"/>
      <dgm:spPr/>
    </dgm:pt>
    <dgm:pt modelId="{795E5B09-1DF8-4518-A6AC-D56FDC8AC1EC}">
      <dgm:prSet phldrT="[Testo]" custT="1"/>
      <dgm:spPr>
        <a:noFill/>
        <a:ln>
          <a:solidFill>
            <a:schemeClr val="accent1">
              <a:lumMod val="60000"/>
              <a:lumOff val="40000"/>
            </a:schemeClr>
          </a:solidFill>
        </a:ln>
      </dgm:spPr>
      <dgm:t>
        <a:bodyPr/>
        <a:lstStyle/>
        <a:p>
          <a:pPr algn="l"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it-IT" sz="1800" dirty="0">
              <a:solidFill>
                <a:schemeClr val="tx1"/>
              </a:solidFill>
            </a:rPr>
            <a:t>72-Formazione dei consulenti</a:t>
          </a:r>
        </a:p>
      </dgm:t>
    </dgm:pt>
    <dgm:pt modelId="{0B10C9E0-BC47-47D2-B44F-17A594815793}" type="parTrans" cxnId="{5AF8196B-6313-4416-AEFB-74E0841348AA}">
      <dgm:prSet/>
      <dgm:spPr/>
      <dgm:t>
        <a:bodyPr/>
        <a:lstStyle/>
        <a:p>
          <a:pPr algn="l"/>
          <a:endParaRPr lang="it-IT"/>
        </a:p>
      </dgm:t>
    </dgm:pt>
    <dgm:pt modelId="{2CD64F02-C072-4DE5-B517-F5BA1A8B63CE}" type="sibTrans" cxnId="{5AF8196B-6313-4416-AEFB-74E0841348AA}">
      <dgm:prSet/>
      <dgm:spPr>
        <a:noFill/>
        <a:ln>
          <a:solidFill>
            <a:schemeClr val="accent1">
              <a:lumMod val="60000"/>
              <a:lumOff val="40000"/>
            </a:schemeClr>
          </a:solidFill>
        </a:ln>
      </dgm:spPr>
      <dgm:t>
        <a:bodyPr/>
        <a:lstStyle/>
        <a:p>
          <a:pPr algn="l"/>
          <a:endParaRPr lang="it-IT">
            <a:solidFill>
              <a:schemeClr val="tx1"/>
            </a:solidFill>
          </a:endParaRPr>
        </a:p>
      </dgm:t>
    </dgm:pt>
    <dgm:pt modelId="{C5E0F7D7-C6A9-4F03-ADC2-ACA7B66BC770}">
      <dgm:prSet custT="1"/>
      <dgm:spPr>
        <a:noFill/>
        <a:ln w="12700" cap="flat" cmpd="sng" algn="ctr">
          <a:solidFill>
            <a:srgbClr val="5B9BD5">
              <a:lumMod val="60000"/>
              <a:lumOff val="40000"/>
            </a:srgbClr>
          </a:solidFill>
          <a:prstDash val="solid"/>
          <a:miter lim="800000"/>
        </a:ln>
        <a:effectLst/>
      </dgm:spPr>
      <dgm:t>
        <a:bodyPr spcFirstLastPara="0" vert="horz" wrap="square" lIns="483417" tIns="45720" rIns="45720" bIns="45720" numCol="1" spcCol="1270" anchor="ctr" anchorCtr="0"/>
        <a:lstStyle/>
        <a:p>
          <a:pPr algn="l"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it-IT" sz="1400" kern="1200" dirty="0">
              <a:solidFill>
                <a:schemeClr val="tx1"/>
              </a:solidFill>
            </a:rPr>
            <a:t>73-Formazione degli </a:t>
          </a:r>
          <a:r>
            <a:rPr lang="it-IT" sz="1800" kern="1200" dirty="0">
              <a:solidFill>
                <a:prstClr val="black"/>
              </a:solidFill>
              <a:latin typeface="Calibri" panose="020F0502020204030204"/>
              <a:ea typeface="+mn-ea"/>
              <a:cs typeface="+mn-cs"/>
            </a:rPr>
            <a:t>imprenditori</a:t>
          </a:r>
          <a:r>
            <a:rPr lang="it-IT" sz="1400" kern="1200" dirty="0">
              <a:solidFill>
                <a:schemeClr val="tx1"/>
              </a:solidFill>
            </a:rPr>
            <a:t> agricoli, degli addetti delle imprese operanti nei settori agricoltura, zootecnia, silvicoltura, industrie alimentari, e degli altri soggetti privati e pubblici funzionali allo sviluppo delle aree rurali </a:t>
          </a:r>
        </a:p>
      </dgm:t>
    </dgm:pt>
    <dgm:pt modelId="{4A018FAB-8673-48F5-B726-504E512C274B}" type="parTrans" cxnId="{AAAA86F2-7FDE-432F-A199-1C51E0453637}">
      <dgm:prSet/>
      <dgm:spPr/>
      <dgm:t>
        <a:bodyPr/>
        <a:lstStyle/>
        <a:p>
          <a:endParaRPr lang="it-IT"/>
        </a:p>
      </dgm:t>
    </dgm:pt>
    <dgm:pt modelId="{1F48F5F6-BA60-44FA-8610-88E00CA26D4B}" type="sibTrans" cxnId="{AAAA86F2-7FDE-432F-A199-1C51E0453637}">
      <dgm:prSet/>
      <dgm:spPr/>
      <dgm:t>
        <a:bodyPr/>
        <a:lstStyle/>
        <a:p>
          <a:endParaRPr lang="it-IT"/>
        </a:p>
      </dgm:t>
    </dgm:pt>
    <dgm:pt modelId="{AFFDB36F-DF5F-4BEE-9F22-46B1E2D0BD83}">
      <dgm:prSet custT="1"/>
      <dgm:spPr>
        <a:noFill/>
        <a:ln w="12700" cap="flat" cmpd="sng" algn="ctr">
          <a:solidFill>
            <a:srgbClr val="5B9BD5">
              <a:lumMod val="60000"/>
              <a:lumOff val="40000"/>
            </a:srgbClr>
          </a:solidFill>
          <a:prstDash val="solid"/>
          <a:miter lim="800000"/>
        </a:ln>
        <a:effectLst/>
      </dgm:spPr>
      <dgm:t>
        <a:bodyPr spcFirstLastPara="0" vert="horz" wrap="square" lIns="483417" tIns="45720" rIns="45720" bIns="45720" numCol="1" spcCol="1270" anchor="ctr" anchorCtr="0"/>
        <a:lstStyle/>
        <a:p>
          <a:pPr marL="0" lvl="0" indent="0" algn="l" defTabSz="8001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it-IT" sz="1800" kern="1200" dirty="0">
              <a:solidFill>
                <a:prstClr val="black"/>
              </a:solidFill>
              <a:latin typeface="Calibri" panose="020F0502020204030204"/>
              <a:ea typeface="+mn-ea"/>
              <a:cs typeface="+mn-cs"/>
            </a:rPr>
            <a:t>74-Azioni di informazione</a:t>
          </a:r>
        </a:p>
      </dgm:t>
    </dgm:pt>
    <dgm:pt modelId="{C507F61F-19D7-4588-ABCC-542E090A4F6E}" type="parTrans" cxnId="{AE9C1D4A-8D00-40EA-A138-84E15001B9BF}">
      <dgm:prSet/>
      <dgm:spPr/>
      <dgm:t>
        <a:bodyPr/>
        <a:lstStyle/>
        <a:p>
          <a:endParaRPr lang="it-IT"/>
        </a:p>
      </dgm:t>
    </dgm:pt>
    <dgm:pt modelId="{1D54C397-E636-443A-9D18-50CD034374DB}" type="sibTrans" cxnId="{AE9C1D4A-8D00-40EA-A138-84E15001B9BF}">
      <dgm:prSet/>
      <dgm:spPr/>
      <dgm:t>
        <a:bodyPr/>
        <a:lstStyle/>
        <a:p>
          <a:endParaRPr lang="it-IT"/>
        </a:p>
      </dgm:t>
    </dgm:pt>
    <dgm:pt modelId="{213DC044-F194-4089-9FF1-8C2BAE95B442}">
      <dgm:prSet custT="1"/>
      <dgm:spPr>
        <a:noFill/>
        <a:ln w="12700" cap="flat" cmpd="sng" algn="ctr">
          <a:solidFill>
            <a:srgbClr val="5B9BD5">
              <a:lumMod val="60000"/>
              <a:lumOff val="40000"/>
            </a:srgbClr>
          </a:solidFill>
          <a:prstDash val="solid"/>
          <a:miter lim="800000"/>
        </a:ln>
        <a:effectLst/>
      </dgm:spPr>
      <dgm:t>
        <a:bodyPr spcFirstLastPara="0" vert="horz" wrap="square" lIns="483417" tIns="45720" rIns="45720" bIns="45720" numCol="1" spcCol="1270" anchor="ctr" anchorCtr="0"/>
        <a:lstStyle/>
        <a:p>
          <a:pPr algn="l"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it-IT" sz="1800" kern="1200" dirty="0">
              <a:solidFill>
                <a:schemeClr val="tx1"/>
              </a:solidFill>
            </a:rPr>
            <a:t>75-Azioni </a:t>
          </a:r>
          <a:r>
            <a:rPr lang="it-IT" sz="1800" kern="1200" dirty="0">
              <a:solidFill>
                <a:prstClr val="black"/>
              </a:solidFill>
              <a:latin typeface="Calibri" panose="020F0502020204030204"/>
              <a:ea typeface="+mn-ea"/>
              <a:cs typeface="+mn-cs"/>
            </a:rPr>
            <a:t>dimostrative</a:t>
          </a:r>
          <a:r>
            <a:rPr lang="it-IT" sz="1800" kern="1200" dirty="0">
              <a:solidFill>
                <a:schemeClr val="tx1"/>
              </a:solidFill>
            </a:rPr>
            <a:t> per il settore agricolo/forestale e i territori rurali</a:t>
          </a:r>
        </a:p>
      </dgm:t>
    </dgm:pt>
    <dgm:pt modelId="{57E97270-D17C-41FF-9C39-8F5EE4BA3BAE}" type="parTrans" cxnId="{2684290D-9B2F-4ECF-ADD5-A714EAE5EEE6}">
      <dgm:prSet/>
      <dgm:spPr/>
      <dgm:t>
        <a:bodyPr/>
        <a:lstStyle/>
        <a:p>
          <a:endParaRPr lang="it-IT"/>
        </a:p>
      </dgm:t>
    </dgm:pt>
    <dgm:pt modelId="{53AD05BE-D436-438D-A8C4-951708A73030}" type="sibTrans" cxnId="{2684290D-9B2F-4ECF-ADD5-A714EAE5EEE6}">
      <dgm:prSet/>
      <dgm:spPr/>
      <dgm:t>
        <a:bodyPr/>
        <a:lstStyle/>
        <a:p>
          <a:endParaRPr lang="it-IT"/>
        </a:p>
      </dgm:t>
    </dgm:pt>
    <dgm:pt modelId="{32FF0DFB-C104-4D1F-BC46-839535C77D40}">
      <dgm:prSet custT="1"/>
      <dgm:spPr>
        <a:noFill/>
        <a:ln w="12700" cap="flat" cmpd="sng" algn="ctr">
          <a:solidFill>
            <a:srgbClr val="5B9BD5">
              <a:lumMod val="60000"/>
              <a:lumOff val="40000"/>
            </a:srgbClr>
          </a:solidFill>
          <a:prstDash val="solid"/>
          <a:miter lim="800000"/>
        </a:ln>
        <a:effectLst/>
      </dgm:spPr>
      <dgm:t>
        <a:bodyPr spcFirstLastPara="0" vert="horz" wrap="square" lIns="483417" tIns="45720" rIns="45720" bIns="45720" numCol="1" spcCol="1270" anchor="ctr" anchorCtr="0"/>
        <a:lstStyle/>
        <a:p>
          <a:pPr algn="l"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it-IT" sz="1800" kern="1200" dirty="0">
              <a:solidFill>
                <a:schemeClr val="tx1"/>
              </a:solidFill>
            </a:rPr>
            <a:t>76-Creazione e </a:t>
          </a:r>
          <a:r>
            <a:rPr lang="it-IT" sz="1800" kern="1200" dirty="0">
              <a:solidFill>
                <a:prstClr val="black"/>
              </a:solidFill>
              <a:latin typeface="Calibri" panose="020F0502020204030204"/>
              <a:ea typeface="+mn-ea"/>
              <a:cs typeface="+mn-cs"/>
            </a:rPr>
            <a:t>funzionamento</a:t>
          </a:r>
          <a:r>
            <a:rPr lang="it-IT" sz="1800" kern="1200" dirty="0">
              <a:solidFill>
                <a:schemeClr val="tx1"/>
              </a:solidFill>
            </a:rPr>
            <a:t> di servizi di supporto all'innovazione e back office</a:t>
          </a:r>
        </a:p>
      </dgm:t>
    </dgm:pt>
    <dgm:pt modelId="{902261CF-EEA2-439B-8A48-13152E3F1350}" type="parTrans" cxnId="{983B22CE-F328-48D2-96CB-08D72EC426CC}">
      <dgm:prSet/>
      <dgm:spPr/>
      <dgm:t>
        <a:bodyPr/>
        <a:lstStyle/>
        <a:p>
          <a:endParaRPr lang="it-IT"/>
        </a:p>
      </dgm:t>
    </dgm:pt>
    <dgm:pt modelId="{71601623-DE26-4222-B04B-F0F677F8045F}" type="sibTrans" cxnId="{983B22CE-F328-48D2-96CB-08D72EC426CC}">
      <dgm:prSet/>
      <dgm:spPr/>
      <dgm:t>
        <a:bodyPr/>
        <a:lstStyle/>
        <a:p>
          <a:endParaRPr lang="it-IT"/>
        </a:p>
      </dgm:t>
    </dgm:pt>
    <dgm:pt modelId="{F0A76984-6DCB-4252-902C-A3A7B4DDBECA}" type="pres">
      <dgm:prSet presAssocID="{FA64B20D-8A8F-45A9-8A12-A87D183FA0C3}" presName="Name0" presStyleCnt="0">
        <dgm:presLayoutVars>
          <dgm:chMax val="7"/>
          <dgm:chPref val="7"/>
          <dgm:dir/>
        </dgm:presLayoutVars>
      </dgm:prSet>
      <dgm:spPr/>
    </dgm:pt>
    <dgm:pt modelId="{62A739D9-50B5-4AEE-9FE8-C0C33CC5919C}" type="pres">
      <dgm:prSet presAssocID="{FA64B20D-8A8F-45A9-8A12-A87D183FA0C3}" presName="Name1" presStyleCnt="0"/>
      <dgm:spPr/>
    </dgm:pt>
    <dgm:pt modelId="{58090B88-9B22-4930-8BCC-1F72B13BE99F}" type="pres">
      <dgm:prSet presAssocID="{FA64B20D-8A8F-45A9-8A12-A87D183FA0C3}" presName="cycle" presStyleCnt="0"/>
      <dgm:spPr/>
    </dgm:pt>
    <dgm:pt modelId="{B5B83E8B-A5A7-46B8-85B5-E065E9EB313B}" type="pres">
      <dgm:prSet presAssocID="{FA64B20D-8A8F-45A9-8A12-A87D183FA0C3}" presName="srcNode" presStyleLbl="node1" presStyleIdx="0" presStyleCnt="5"/>
      <dgm:spPr/>
    </dgm:pt>
    <dgm:pt modelId="{ED80D09A-BE1B-43C4-93AA-0B41ACD4AD38}" type="pres">
      <dgm:prSet presAssocID="{FA64B20D-8A8F-45A9-8A12-A87D183FA0C3}" presName="conn" presStyleLbl="parChTrans1D2" presStyleIdx="0" presStyleCnt="1"/>
      <dgm:spPr/>
      <dgm:t>
        <a:bodyPr/>
        <a:lstStyle/>
        <a:p>
          <a:endParaRPr lang="it-IT"/>
        </a:p>
      </dgm:t>
    </dgm:pt>
    <dgm:pt modelId="{858BBA21-EA0C-4932-8109-6B8A41554B78}" type="pres">
      <dgm:prSet presAssocID="{FA64B20D-8A8F-45A9-8A12-A87D183FA0C3}" presName="extraNode" presStyleLbl="node1" presStyleIdx="0" presStyleCnt="5"/>
      <dgm:spPr/>
    </dgm:pt>
    <dgm:pt modelId="{59D9D0B0-E45D-4F9D-A409-00BC9476B91D}" type="pres">
      <dgm:prSet presAssocID="{FA64B20D-8A8F-45A9-8A12-A87D183FA0C3}" presName="dstNode" presStyleLbl="node1" presStyleIdx="0" presStyleCnt="5"/>
      <dgm:spPr/>
    </dgm:pt>
    <dgm:pt modelId="{D1283731-3943-4D6A-BC86-25A9CC7787AB}" type="pres">
      <dgm:prSet presAssocID="{795E5B09-1DF8-4518-A6AC-D56FDC8AC1EC}" presName="text_1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59E4DEFD-374E-4904-B236-4DBF4B4C9C61}" type="pres">
      <dgm:prSet presAssocID="{795E5B09-1DF8-4518-A6AC-D56FDC8AC1EC}" presName="accent_1" presStyleCnt="0"/>
      <dgm:spPr/>
    </dgm:pt>
    <dgm:pt modelId="{0F0302E1-5B84-4A23-B7A1-7AD4D715F9B2}" type="pres">
      <dgm:prSet presAssocID="{795E5B09-1DF8-4518-A6AC-D56FDC8AC1EC}" presName="accentRepeatNode" presStyleLbl="solidFgAcc1" presStyleIdx="0" presStyleCnt="5"/>
      <dgm:spPr>
        <a:solidFill>
          <a:schemeClr val="accent4">
            <a:lumMod val="40000"/>
            <a:lumOff val="60000"/>
          </a:schemeClr>
        </a:solidFill>
        <a:ln>
          <a:solidFill>
            <a:srgbClr val="00B050"/>
          </a:solidFill>
        </a:ln>
      </dgm:spPr>
    </dgm:pt>
    <dgm:pt modelId="{174BEB70-13DA-4AA0-8E0C-A760E3B85C3A}" type="pres">
      <dgm:prSet presAssocID="{C5E0F7D7-C6A9-4F03-ADC2-ACA7B66BC770}" presName="text_2" presStyleLbl="node1" presStyleIdx="1" presStyleCnt="5">
        <dgm:presLayoutVars>
          <dgm:bulletEnabled val="1"/>
        </dgm:presLayoutVars>
      </dgm:prSet>
      <dgm:spPr>
        <a:xfrm>
          <a:off x="895492" y="1217571"/>
          <a:ext cx="9552180" cy="609029"/>
        </a:xfrm>
        <a:prstGeom prst="rect">
          <a:avLst/>
        </a:prstGeom>
      </dgm:spPr>
      <dgm:t>
        <a:bodyPr/>
        <a:lstStyle/>
        <a:p>
          <a:endParaRPr lang="it-IT"/>
        </a:p>
      </dgm:t>
    </dgm:pt>
    <dgm:pt modelId="{F2FDCBC1-2F53-4ED3-A6A6-292C2EB1F75E}" type="pres">
      <dgm:prSet presAssocID="{C5E0F7D7-C6A9-4F03-ADC2-ACA7B66BC770}" presName="accent_2" presStyleCnt="0"/>
      <dgm:spPr/>
    </dgm:pt>
    <dgm:pt modelId="{9D762260-6A1F-4F09-8D3A-F82EFFBD4722}" type="pres">
      <dgm:prSet presAssocID="{C5E0F7D7-C6A9-4F03-ADC2-ACA7B66BC770}" presName="accentRepeatNode" presStyleLbl="solidFgAcc1" presStyleIdx="1" presStyleCnt="5"/>
      <dgm:spPr>
        <a:solidFill>
          <a:srgbClr val="92D050"/>
        </a:solidFill>
      </dgm:spPr>
    </dgm:pt>
    <dgm:pt modelId="{5C6B20AF-5FE5-4269-B49E-D8E14533E2D4}" type="pres">
      <dgm:prSet presAssocID="{AFFDB36F-DF5F-4BEE-9F22-46B1E2D0BD83}" presName="text_3" presStyleLbl="node1" presStyleIdx="2" presStyleCnt="5">
        <dgm:presLayoutVars>
          <dgm:bulletEnabled val="1"/>
        </dgm:presLayoutVars>
      </dgm:prSet>
      <dgm:spPr>
        <a:xfrm>
          <a:off x="1029436" y="2130823"/>
          <a:ext cx="9418236" cy="609029"/>
        </a:xfrm>
        <a:prstGeom prst="rect">
          <a:avLst/>
        </a:prstGeom>
      </dgm:spPr>
      <dgm:t>
        <a:bodyPr/>
        <a:lstStyle/>
        <a:p>
          <a:endParaRPr lang="it-IT"/>
        </a:p>
      </dgm:t>
    </dgm:pt>
    <dgm:pt modelId="{CED94A01-25C8-44DE-A9F2-8D4AA714DE05}" type="pres">
      <dgm:prSet presAssocID="{AFFDB36F-DF5F-4BEE-9F22-46B1E2D0BD83}" presName="accent_3" presStyleCnt="0"/>
      <dgm:spPr/>
    </dgm:pt>
    <dgm:pt modelId="{37CC670D-019D-4CD2-B4B9-2980C7D462F8}" type="pres">
      <dgm:prSet presAssocID="{AFFDB36F-DF5F-4BEE-9F22-46B1E2D0BD83}" presName="accentRepeatNode" presStyleLbl="solidFgAcc1" presStyleIdx="2" presStyleCnt="5"/>
      <dgm:spPr>
        <a:solidFill>
          <a:srgbClr val="92D050"/>
        </a:solidFill>
      </dgm:spPr>
    </dgm:pt>
    <dgm:pt modelId="{044B64AF-4606-43D6-860E-1BFE18E1B454}" type="pres">
      <dgm:prSet presAssocID="{213DC044-F194-4089-9FF1-8C2BAE95B442}" presName="text_4" presStyleLbl="node1" presStyleIdx="3" presStyleCnt="5">
        <dgm:presLayoutVars>
          <dgm:bulletEnabled val="1"/>
        </dgm:presLayoutVars>
      </dgm:prSet>
      <dgm:spPr>
        <a:xfrm>
          <a:off x="895492" y="3044075"/>
          <a:ext cx="9552180" cy="609029"/>
        </a:xfrm>
        <a:prstGeom prst="rect">
          <a:avLst/>
        </a:prstGeom>
      </dgm:spPr>
      <dgm:t>
        <a:bodyPr/>
        <a:lstStyle/>
        <a:p>
          <a:endParaRPr lang="it-IT"/>
        </a:p>
      </dgm:t>
    </dgm:pt>
    <dgm:pt modelId="{207836ED-6CC1-41B6-AF50-FE96EACBA925}" type="pres">
      <dgm:prSet presAssocID="{213DC044-F194-4089-9FF1-8C2BAE95B442}" presName="accent_4" presStyleCnt="0"/>
      <dgm:spPr/>
    </dgm:pt>
    <dgm:pt modelId="{928CAD35-7D0C-49B5-A35C-32C99E7124B5}" type="pres">
      <dgm:prSet presAssocID="{213DC044-F194-4089-9FF1-8C2BAE95B442}" presName="accentRepeatNode" presStyleLbl="solidFgAcc1" presStyleIdx="3" presStyleCnt="5"/>
      <dgm:spPr>
        <a:solidFill>
          <a:srgbClr val="92D050"/>
        </a:solidFill>
      </dgm:spPr>
    </dgm:pt>
    <dgm:pt modelId="{2EDCC996-64A3-4A20-9C47-0933FA65EDCB}" type="pres">
      <dgm:prSet presAssocID="{32FF0DFB-C104-4D1F-BC46-839535C77D40}" presName="text_5" presStyleLbl="node1" presStyleIdx="4" presStyleCnt="5">
        <dgm:presLayoutVars>
          <dgm:bulletEnabled val="1"/>
        </dgm:presLayoutVars>
      </dgm:prSet>
      <dgm:spPr>
        <a:xfrm>
          <a:off x="459080" y="3957327"/>
          <a:ext cx="9988592" cy="609029"/>
        </a:xfrm>
        <a:prstGeom prst="rect">
          <a:avLst/>
        </a:prstGeom>
      </dgm:spPr>
      <dgm:t>
        <a:bodyPr/>
        <a:lstStyle/>
        <a:p>
          <a:endParaRPr lang="it-IT"/>
        </a:p>
      </dgm:t>
    </dgm:pt>
    <dgm:pt modelId="{E8A24279-8ED2-4A8B-A045-9F8F2D43F329}" type="pres">
      <dgm:prSet presAssocID="{32FF0DFB-C104-4D1F-BC46-839535C77D40}" presName="accent_5" presStyleCnt="0"/>
      <dgm:spPr/>
    </dgm:pt>
    <dgm:pt modelId="{16C2810C-4226-4DF5-A665-3EFA494F3AE3}" type="pres">
      <dgm:prSet presAssocID="{32FF0DFB-C104-4D1F-BC46-839535C77D40}" presName="accentRepeatNode" presStyleLbl="solidFgAcc1" presStyleIdx="4" presStyleCnt="5"/>
      <dgm:spPr>
        <a:solidFill>
          <a:srgbClr val="92D050"/>
        </a:solidFill>
      </dgm:spPr>
    </dgm:pt>
  </dgm:ptLst>
  <dgm:cxnLst>
    <dgm:cxn modelId="{49A7A098-8DDA-451A-9F91-72C4E67F668A}" type="presOf" srcId="{AFFDB36F-DF5F-4BEE-9F22-46B1E2D0BD83}" destId="{5C6B20AF-5FE5-4269-B49E-D8E14533E2D4}" srcOrd="0" destOrd="0" presId="urn:microsoft.com/office/officeart/2008/layout/VerticalCurvedList"/>
    <dgm:cxn modelId="{73053774-74BA-4965-AA5F-302625EABD57}" type="presOf" srcId="{32FF0DFB-C104-4D1F-BC46-839535C77D40}" destId="{2EDCC996-64A3-4A20-9C47-0933FA65EDCB}" srcOrd="0" destOrd="0" presId="urn:microsoft.com/office/officeart/2008/layout/VerticalCurvedList"/>
    <dgm:cxn modelId="{5A396C1F-7CE2-446F-9B50-E56D4AB05CE2}" type="presOf" srcId="{795E5B09-1DF8-4518-A6AC-D56FDC8AC1EC}" destId="{D1283731-3943-4D6A-BC86-25A9CC7787AB}" srcOrd="0" destOrd="0" presId="urn:microsoft.com/office/officeart/2008/layout/VerticalCurvedList"/>
    <dgm:cxn modelId="{4CA8062D-738D-4E7F-90A5-20EAFD5D3D4B}" type="presOf" srcId="{FA64B20D-8A8F-45A9-8A12-A87D183FA0C3}" destId="{F0A76984-6DCB-4252-902C-A3A7B4DDBECA}" srcOrd="0" destOrd="0" presId="urn:microsoft.com/office/officeart/2008/layout/VerticalCurvedList"/>
    <dgm:cxn modelId="{24F6F89E-E99B-4F8F-A9A0-C2ACC46ACD59}" type="presOf" srcId="{2CD64F02-C072-4DE5-B517-F5BA1A8B63CE}" destId="{ED80D09A-BE1B-43C4-93AA-0B41ACD4AD38}" srcOrd="0" destOrd="0" presId="urn:microsoft.com/office/officeart/2008/layout/VerticalCurvedList"/>
    <dgm:cxn modelId="{983B22CE-F328-48D2-96CB-08D72EC426CC}" srcId="{FA64B20D-8A8F-45A9-8A12-A87D183FA0C3}" destId="{32FF0DFB-C104-4D1F-BC46-839535C77D40}" srcOrd="4" destOrd="0" parTransId="{902261CF-EEA2-439B-8A48-13152E3F1350}" sibTransId="{71601623-DE26-4222-B04B-F0F677F8045F}"/>
    <dgm:cxn modelId="{AE9C1D4A-8D00-40EA-A138-84E15001B9BF}" srcId="{FA64B20D-8A8F-45A9-8A12-A87D183FA0C3}" destId="{AFFDB36F-DF5F-4BEE-9F22-46B1E2D0BD83}" srcOrd="2" destOrd="0" parTransId="{C507F61F-19D7-4588-ABCC-542E090A4F6E}" sibTransId="{1D54C397-E636-443A-9D18-50CD034374DB}"/>
    <dgm:cxn modelId="{AAAA86F2-7FDE-432F-A199-1C51E0453637}" srcId="{FA64B20D-8A8F-45A9-8A12-A87D183FA0C3}" destId="{C5E0F7D7-C6A9-4F03-ADC2-ACA7B66BC770}" srcOrd="1" destOrd="0" parTransId="{4A018FAB-8673-48F5-B726-504E512C274B}" sibTransId="{1F48F5F6-BA60-44FA-8610-88E00CA26D4B}"/>
    <dgm:cxn modelId="{2684290D-9B2F-4ECF-ADD5-A714EAE5EEE6}" srcId="{FA64B20D-8A8F-45A9-8A12-A87D183FA0C3}" destId="{213DC044-F194-4089-9FF1-8C2BAE95B442}" srcOrd="3" destOrd="0" parTransId="{57E97270-D17C-41FF-9C39-8F5EE4BA3BAE}" sibTransId="{53AD05BE-D436-438D-A8C4-951708A73030}"/>
    <dgm:cxn modelId="{5AF8196B-6313-4416-AEFB-74E0841348AA}" srcId="{FA64B20D-8A8F-45A9-8A12-A87D183FA0C3}" destId="{795E5B09-1DF8-4518-A6AC-D56FDC8AC1EC}" srcOrd="0" destOrd="0" parTransId="{0B10C9E0-BC47-47D2-B44F-17A594815793}" sibTransId="{2CD64F02-C072-4DE5-B517-F5BA1A8B63CE}"/>
    <dgm:cxn modelId="{A21D91D0-E5C7-4392-9002-7695D9A07500}" type="presOf" srcId="{C5E0F7D7-C6A9-4F03-ADC2-ACA7B66BC770}" destId="{174BEB70-13DA-4AA0-8E0C-A760E3B85C3A}" srcOrd="0" destOrd="0" presId="urn:microsoft.com/office/officeart/2008/layout/VerticalCurvedList"/>
    <dgm:cxn modelId="{D46074A4-E04B-4DA9-BF87-C89D0A061E6F}" type="presOf" srcId="{213DC044-F194-4089-9FF1-8C2BAE95B442}" destId="{044B64AF-4606-43D6-860E-1BFE18E1B454}" srcOrd="0" destOrd="0" presId="urn:microsoft.com/office/officeart/2008/layout/VerticalCurvedList"/>
    <dgm:cxn modelId="{EC7830EA-3E3B-4AE0-8200-BDF1641D1FA1}" type="presParOf" srcId="{F0A76984-6DCB-4252-902C-A3A7B4DDBECA}" destId="{62A739D9-50B5-4AEE-9FE8-C0C33CC5919C}" srcOrd="0" destOrd="0" presId="urn:microsoft.com/office/officeart/2008/layout/VerticalCurvedList"/>
    <dgm:cxn modelId="{7786CC4D-C765-4D10-9877-A5DF3330CFCC}" type="presParOf" srcId="{62A739D9-50B5-4AEE-9FE8-C0C33CC5919C}" destId="{58090B88-9B22-4930-8BCC-1F72B13BE99F}" srcOrd="0" destOrd="0" presId="urn:microsoft.com/office/officeart/2008/layout/VerticalCurvedList"/>
    <dgm:cxn modelId="{44B04790-55CE-4C8B-9634-111CF8F0317B}" type="presParOf" srcId="{58090B88-9B22-4930-8BCC-1F72B13BE99F}" destId="{B5B83E8B-A5A7-46B8-85B5-E065E9EB313B}" srcOrd="0" destOrd="0" presId="urn:microsoft.com/office/officeart/2008/layout/VerticalCurvedList"/>
    <dgm:cxn modelId="{BF1FDB0A-FDBE-4883-B75F-21C2AEDA8F34}" type="presParOf" srcId="{58090B88-9B22-4930-8BCC-1F72B13BE99F}" destId="{ED80D09A-BE1B-43C4-93AA-0B41ACD4AD38}" srcOrd="1" destOrd="0" presId="urn:microsoft.com/office/officeart/2008/layout/VerticalCurvedList"/>
    <dgm:cxn modelId="{321D85FE-8348-4FBC-9A26-C3D75DDDE82C}" type="presParOf" srcId="{58090B88-9B22-4930-8BCC-1F72B13BE99F}" destId="{858BBA21-EA0C-4932-8109-6B8A41554B78}" srcOrd="2" destOrd="0" presId="urn:microsoft.com/office/officeart/2008/layout/VerticalCurvedList"/>
    <dgm:cxn modelId="{28108AA9-5276-4D7B-9BA6-6A89328484B3}" type="presParOf" srcId="{58090B88-9B22-4930-8BCC-1F72B13BE99F}" destId="{59D9D0B0-E45D-4F9D-A409-00BC9476B91D}" srcOrd="3" destOrd="0" presId="urn:microsoft.com/office/officeart/2008/layout/VerticalCurvedList"/>
    <dgm:cxn modelId="{A06FC877-2B6A-47E7-B1AD-19E09F037294}" type="presParOf" srcId="{62A739D9-50B5-4AEE-9FE8-C0C33CC5919C}" destId="{D1283731-3943-4D6A-BC86-25A9CC7787AB}" srcOrd="1" destOrd="0" presId="urn:microsoft.com/office/officeart/2008/layout/VerticalCurvedList"/>
    <dgm:cxn modelId="{8FEA5E00-B952-466A-8506-BEE0F447D929}" type="presParOf" srcId="{62A739D9-50B5-4AEE-9FE8-C0C33CC5919C}" destId="{59E4DEFD-374E-4904-B236-4DBF4B4C9C61}" srcOrd="2" destOrd="0" presId="urn:microsoft.com/office/officeart/2008/layout/VerticalCurvedList"/>
    <dgm:cxn modelId="{D983E7E2-52F2-4880-949F-B6668FBCA8BE}" type="presParOf" srcId="{59E4DEFD-374E-4904-B236-4DBF4B4C9C61}" destId="{0F0302E1-5B84-4A23-B7A1-7AD4D715F9B2}" srcOrd="0" destOrd="0" presId="urn:microsoft.com/office/officeart/2008/layout/VerticalCurvedList"/>
    <dgm:cxn modelId="{568246AD-D4C2-4588-B944-14E9FFCE5948}" type="presParOf" srcId="{62A739D9-50B5-4AEE-9FE8-C0C33CC5919C}" destId="{174BEB70-13DA-4AA0-8E0C-A760E3B85C3A}" srcOrd="3" destOrd="0" presId="urn:microsoft.com/office/officeart/2008/layout/VerticalCurvedList"/>
    <dgm:cxn modelId="{F44C99B6-CEFC-4613-8E50-EF8316253640}" type="presParOf" srcId="{62A739D9-50B5-4AEE-9FE8-C0C33CC5919C}" destId="{F2FDCBC1-2F53-4ED3-A6A6-292C2EB1F75E}" srcOrd="4" destOrd="0" presId="urn:microsoft.com/office/officeart/2008/layout/VerticalCurvedList"/>
    <dgm:cxn modelId="{BB6CB99B-65A5-4C37-866E-2793A560C8D0}" type="presParOf" srcId="{F2FDCBC1-2F53-4ED3-A6A6-292C2EB1F75E}" destId="{9D762260-6A1F-4F09-8D3A-F82EFFBD4722}" srcOrd="0" destOrd="0" presId="urn:microsoft.com/office/officeart/2008/layout/VerticalCurvedList"/>
    <dgm:cxn modelId="{BC0AC952-789E-49A2-96AF-69DB3DEE8789}" type="presParOf" srcId="{62A739D9-50B5-4AEE-9FE8-C0C33CC5919C}" destId="{5C6B20AF-5FE5-4269-B49E-D8E14533E2D4}" srcOrd="5" destOrd="0" presId="urn:microsoft.com/office/officeart/2008/layout/VerticalCurvedList"/>
    <dgm:cxn modelId="{DB92DC66-CB61-4612-8E8E-6CA651A87C0A}" type="presParOf" srcId="{62A739D9-50B5-4AEE-9FE8-C0C33CC5919C}" destId="{CED94A01-25C8-44DE-A9F2-8D4AA714DE05}" srcOrd="6" destOrd="0" presId="urn:microsoft.com/office/officeart/2008/layout/VerticalCurvedList"/>
    <dgm:cxn modelId="{C4072479-EE34-48B7-B963-89746BDA1071}" type="presParOf" srcId="{CED94A01-25C8-44DE-A9F2-8D4AA714DE05}" destId="{37CC670D-019D-4CD2-B4B9-2980C7D462F8}" srcOrd="0" destOrd="0" presId="urn:microsoft.com/office/officeart/2008/layout/VerticalCurvedList"/>
    <dgm:cxn modelId="{1950DA4E-53A9-43CF-8CD9-6FA3357E0644}" type="presParOf" srcId="{62A739D9-50B5-4AEE-9FE8-C0C33CC5919C}" destId="{044B64AF-4606-43D6-860E-1BFE18E1B454}" srcOrd="7" destOrd="0" presId="urn:microsoft.com/office/officeart/2008/layout/VerticalCurvedList"/>
    <dgm:cxn modelId="{BE23ADBA-98DF-4F5B-8219-C6AE93527425}" type="presParOf" srcId="{62A739D9-50B5-4AEE-9FE8-C0C33CC5919C}" destId="{207836ED-6CC1-41B6-AF50-FE96EACBA925}" srcOrd="8" destOrd="0" presId="urn:microsoft.com/office/officeart/2008/layout/VerticalCurvedList"/>
    <dgm:cxn modelId="{D58DB3B8-C101-4B70-9851-71B799EDC9AE}" type="presParOf" srcId="{207836ED-6CC1-41B6-AF50-FE96EACBA925}" destId="{928CAD35-7D0C-49B5-A35C-32C99E7124B5}" srcOrd="0" destOrd="0" presId="urn:microsoft.com/office/officeart/2008/layout/VerticalCurvedList"/>
    <dgm:cxn modelId="{A19CFEAD-774F-4C44-A9F1-DFE145B371A4}" type="presParOf" srcId="{62A739D9-50B5-4AEE-9FE8-C0C33CC5919C}" destId="{2EDCC996-64A3-4A20-9C47-0933FA65EDCB}" srcOrd="9" destOrd="0" presId="urn:microsoft.com/office/officeart/2008/layout/VerticalCurvedList"/>
    <dgm:cxn modelId="{16164C76-B8B4-4244-B632-65DEB79E0A6E}" type="presParOf" srcId="{62A739D9-50B5-4AEE-9FE8-C0C33CC5919C}" destId="{E8A24279-8ED2-4A8B-A045-9F8F2D43F329}" srcOrd="10" destOrd="0" presId="urn:microsoft.com/office/officeart/2008/layout/VerticalCurvedList"/>
    <dgm:cxn modelId="{ACA0F2B9-2D89-4CAE-B8AD-CA11248F9557}" type="presParOf" srcId="{E8A24279-8ED2-4A8B-A045-9F8F2D43F329}" destId="{16C2810C-4226-4DF5-A665-3EFA494F3AE3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82B783DF-2E1A-44ED-B2B7-AAE01DBD000C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it-IT"/>
        </a:p>
      </dgm:t>
    </dgm:pt>
    <dgm:pt modelId="{B9D6DDD6-1DB1-47AC-A830-080D2F6E7FD1}">
      <dgm:prSet custT="1"/>
      <dgm:spPr>
        <a:solidFill>
          <a:schemeClr val="accent2"/>
        </a:solidFill>
      </dgm:spPr>
      <dgm:t>
        <a:bodyPr/>
        <a:lstStyle/>
        <a:p>
          <a:pPr algn="ctr" rtl="0"/>
          <a:r>
            <a:rPr lang="it-IT" sz="3200" b="1" dirty="0">
              <a:solidFill>
                <a:schemeClr val="tx1"/>
              </a:solidFill>
            </a:rPr>
            <a:t>Investimenti Agro Climatico Ambientali (ACA) 2/6</a:t>
          </a:r>
          <a:endParaRPr lang="it-IT" sz="3200" dirty="0">
            <a:solidFill>
              <a:schemeClr val="tx1"/>
            </a:solidFill>
          </a:endParaRPr>
        </a:p>
      </dgm:t>
    </dgm:pt>
    <dgm:pt modelId="{D5EA2813-1E49-40C7-BB80-F77A407D4668}" type="parTrans" cxnId="{6AA3AA9C-A29C-4D29-B929-FBC097C52387}">
      <dgm:prSet/>
      <dgm:spPr/>
      <dgm:t>
        <a:bodyPr/>
        <a:lstStyle/>
        <a:p>
          <a:endParaRPr lang="it-IT"/>
        </a:p>
      </dgm:t>
    </dgm:pt>
    <dgm:pt modelId="{880ECEB3-ADE2-4BF8-A3DC-09B2F1533D2E}" type="sibTrans" cxnId="{6AA3AA9C-A29C-4D29-B929-FBC097C52387}">
      <dgm:prSet/>
      <dgm:spPr/>
      <dgm:t>
        <a:bodyPr/>
        <a:lstStyle/>
        <a:p>
          <a:endParaRPr lang="it-IT"/>
        </a:p>
      </dgm:t>
    </dgm:pt>
    <dgm:pt modelId="{CEFB3900-EF58-42B4-B677-014ADDF22B6C}" type="pres">
      <dgm:prSet presAssocID="{82B783DF-2E1A-44ED-B2B7-AAE01DBD000C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it-IT"/>
        </a:p>
      </dgm:t>
    </dgm:pt>
    <dgm:pt modelId="{BC08C579-D4D0-463E-9E7B-BD5BA8E690E2}" type="pres">
      <dgm:prSet presAssocID="{B9D6DDD6-1DB1-47AC-A830-080D2F6E7FD1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it-IT"/>
        </a:p>
      </dgm:t>
    </dgm:pt>
  </dgm:ptLst>
  <dgm:cxnLst>
    <dgm:cxn modelId="{5F381240-2726-4E61-9E63-69C1122A92D8}" type="presOf" srcId="{82B783DF-2E1A-44ED-B2B7-AAE01DBD000C}" destId="{CEFB3900-EF58-42B4-B677-014ADDF22B6C}" srcOrd="0" destOrd="0" presId="urn:microsoft.com/office/officeart/2005/8/layout/vList2"/>
    <dgm:cxn modelId="{6AA3AA9C-A29C-4D29-B929-FBC097C52387}" srcId="{82B783DF-2E1A-44ED-B2B7-AAE01DBD000C}" destId="{B9D6DDD6-1DB1-47AC-A830-080D2F6E7FD1}" srcOrd="0" destOrd="0" parTransId="{D5EA2813-1E49-40C7-BB80-F77A407D4668}" sibTransId="{880ECEB3-ADE2-4BF8-A3DC-09B2F1533D2E}"/>
    <dgm:cxn modelId="{91E71750-A3D5-4CBA-B148-A3D3E2CED8B0}" type="presOf" srcId="{B9D6DDD6-1DB1-47AC-A830-080D2F6E7FD1}" destId="{BC08C579-D4D0-463E-9E7B-BD5BA8E690E2}" srcOrd="0" destOrd="0" presId="urn:microsoft.com/office/officeart/2005/8/layout/vList2"/>
    <dgm:cxn modelId="{71BE52C0-E1DB-4673-A33B-3773A46B2DF8}" type="presParOf" srcId="{CEFB3900-EF58-42B4-B677-014ADDF22B6C}" destId="{BC08C579-D4D0-463E-9E7B-BD5BA8E690E2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FA64B20D-8A8F-45A9-8A12-A87D183FA0C3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it-IT"/>
        </a:p>
      </dgm:t>
    </dgm:pt>
    <dgm:pt modelId="{795E5B09-1DF8-4518-A6AC-D56FDC8AC1EC}">
      <dgm:prSet phldrT="[Testo]" custT="1"/>
      <dgm:spPr>
        <a:noFill/>
        <a:ln w="12700" cap="flat" cmpd="sng" algn="ctr">
          <a:solidFill>
            <a:srgbClr val="ED7D31"/>
          </a:solidFill>
          <a:prstDash val="solid"/>
          <a:miter lim="800000"/>
        </a:ln>
        <a:effectLst/>
      </dgm:spPr>
      <dgm:t>
        <a:bodyPr spcFirstLastPara="0" vert="horz" wrap="square" lIns="351351" tIns="45720" rIns="45720" bIns="45720" numCol="1" spcCol="1270" anchor="ctr" anchorCtr="0"/>
        <a:lstStyle/>
        <a:p>
          <a:pPr algn="just"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it-IT" sz="1800" b="0" i="0" u="none" kern="1200" dirty="0">
              <a:solidFill>
                <a:schemeClr val="tx1"/>
              </a:solidFill>
            </a:rPr>
            <a:t>ACA 8 - Gestione prati e pascoli permanenti </a:t>
          </a:r>
          <a:endParaRPr lang="it-IT" sz="1800" kern="1200" dirty="0">
            <a:solidFill>
              <a:schemeClr val="tx1"/>
            </a:solidFill>
          </a:endParaRPr>
        </a:p>
      </dgm:t>
    </dgm:pt>
    <dgm:pt modelId="{2CD64F02-C072-4DE5-B517-F5BA1A8B63CE}" type="sibTrans" cxnId="{5AF8196B-6313-4416-AEFB-74E0841348AA}">
      <dgm:prSet/>
      <dgm:spPr>
        <a:ln>
          <a:solidFill>
            <a:schemeClr val="accent2"/>
          </a:solidFill>
        </a:ln>
      </dgm:spPr>
      <dgm:t>
        <a:bodyPr/>
        <a:lstStyle/>
        <a:p>
          <a:endParaRPr lang="it-IT">
            <a:solidFill>
              <a:schemeClr val="tx1"/>
            </a:solidFill>
          </a:endParaRPr>
        </a:p>
      </dgm:t>
    </dgm:pt>
    <dgm:pt modelId="{0B10C9E0-BC47-47D2-B44F-17A594815793}" type="parTrans" cxnId="{5AF8196B-6313-4416-AEFB-74E0841348AA}">
      <dgm:prSet/>
      <dgm:spPr/>
      <dgm:t>
        <a:bodyPr/>
        <a:lstStyle/>
        <a:p>
          <a:endParaRPr lang="it-IT">
            <a:solidFill>
              <a:schemeClr val="tx1"/>
            </a:solidFill>
          </a:endParaRPr>
        </a:p>
      </dgm:t>
    </dgm:pt>
    <dgm:pt modelId="{6C958DCF-37D5-45A4-BA15-DE55B1E8E9CC}">
      <dgm:prSet custT="1"/>
      <dgm:spPr>
        <a:noFill/>
        <a:ln w="12700" cap="flat" cmpd="sng" algn="ctr">
          <a:solidFill>
            <a:srgbClr val="ED7D31"/>
          </a:solidFill>
          <a:prstDash val="solid"/>
          <a:miter lim="800000"/>
        </a:ln>
        <a:effectLst/>
      </dgm:spPr>
      <dgm:t>
        <a:bodyPr spcFirstLastPara="0" vert="horz" wrap="square" lIns="351351" tIns="45720" rIns="45720" bIns="45720" numCol="1" spcCol="1270" anchor="ctr" anchorCtr="0"/>
        <a:lstStyle/>
        <a:p>
          <a:pPr algn="just"/>
          <a:r>
            <a:rPr lang="it-IT" sz="2000" kern="1200" dirty="0">
              <a:solidFill>
                <a:schemeClr val="tx1"/>
              </a:solidFill>
            </a:rPr>
            <a:t>ACA 9 - </a:t>
          </a:r>
          <a:r>
            <a:rPr lang="it-IT" sz="2000" kern="1200" dirty="0" err="1">
              <a:solidFill>
                <a:schemeClr val="tx1"/>
              </a:solidFill>
            </a:rPr>
            <a:t>Imegni</a:t>
          </a:r>
          <a:r>
            <a:rPr lang="it-IT" sz="2000" kern="1200" dirty="0">
              <a:solidFill>
                <a:schemeClr val="tx1"/>
              </a:solidFill>
            </a:rPr>
            <a:t> gestione habitat specifici natura 2000</a:t>
          </a:r>
        </a:p>
      </dgm:t>
    </dgm:pt>
    <dgm:pt modelId="{6CBAF66C-B909-4FA9-9340-D0555782AED5}" type="sibTrans" cxnId="{61EBF942-828E-433F-9753-E956ABCF5A1D}">
      <dgm:prSet/>
      <dgm:spPr/>
      <dgm:t>
        <a:bodyPr/>
        <a:lstStyle/>
        <a:p>
          <a:endParaRPr lang="it-IT">
            <a:solidFill>
              <a:schemeClr val="tx1"/>
            </a:solidFill>
          </a:endParaRPr>
        </a:p>
      </dgm:t>
    </dgm:pt>
    <dgm:pt modelId="{32C7E7C7-928A-4B45-A527-83E97A22CDFC}" type="parTrans" cxnId="{61EBF942-828E-433F-9753-E956ABCF5A1D}">
      <dgm:prSet/>
      <dgm:spPr/>
      <dgm:t>
        <a:bodyPr/>
        <a:lstStyle/>
        <a:p>
          <a:endParaRPr lang="it-IT">
            <a:solidFill>
              <a:schemeClr val="tx1"/>
            </a:solidFill>
          </a:endParaRPr>
        </a:p>
      </dgm:t>
    </dgm:pt>
    <dgm:pt modelId="{22DC391C-BAFA-4894-A692-C69E5AD75342}">
      <dgm:prSet custT="1"/>
      <dgm:spPr>
        <a:noFill/>
        <a:ln w="12700" cap="flat" cmpd="sng" algn="ctr">
          <a:solidFill>
            <a:srgbClr val="ED7D31"/>
          </a:solidFill>
          <a:prstDash val="solid"/>
          <a:miter lim="800000"/>
        </a:ln>
        <a:effectLst/>
      </dgm:spPr>
      <dgm:t>
        <a:bodyPr spcFirstLastPara="0" vert="horz" wrap="square" lIns="351351" tIns="45720" rIns="45720" bIns="45720" numCol="1" spcCol="1270" anchor="ctr" anchorCtr="0"/>
        <a:lstStyle/>
        <a:p>
          <a:pPr algn="just"/>
          <a:r>
            <a:rPr lang="it-IT" sz="2000" kern="1200" dirty="0">
              <a:solidFill>
                <a:schemeClr val="tx1"/>
              </a:solidFill>
            </a:rPr>
            <a:t>ACA 10- Supporto alla gestione di investimenti non produttivi</a:t>
          </a:r>
        </a:p>
      </dgm:t>
    </dgm:pt>
    <dgm:pt modelId="{13EC7762-4346-4728-A0D5-DB4B37CF3EF5}" type="parTrans" cxnId="{6D0D406E-936E-4AA0-AAC2-226A53FB9F13}">
      <dgm:prSet/>
      <dgm:spPr/>
      <dgm:t>
        <a:bodyPr/>
        <a:lstStyle/>
        <a:p>
          <a:endParaRPr lang="it-IT"/>
        </a:p>
      </dgm:t>
    </dgm:pt>
    <dgm:pt modelId="{165EA499-4236-4D81-A473-D41A98023C14}" type="sibTrans" cxnId="{6D0D406E-936E-4AA0-AAC2-226A53FB9F13}">
      <dgm:prSet/>
      <dgm:spPr/>
      <dgm:t>
        <a:bodyPr/>
        <a:lstStyle/>
        <a:p>
          <a:endParaRPr lang="it-IT"/>
        </a:p>
      </dgm:t>
    </dgm:pt>
    <dgm:pt modelId="{E07E3A11-3972-404D-8AF2-E1F6ECA8D271}">
      <dgm:prSet custT="1"/>
      <dgm:spPr>
        <a:noFill/>
        <a:ln w="12700" cap="flat" cmpd="sng" algn="ctr">
          <a:solidFill>
            <a:srgbClr val="ED7D31"/>
          </a:solidFill>
          <a:prstDash val="solid"/>
          <a:miter lim="800000"/>
        </a:ln>
        <a:effectLst/>
      </dgm:spPr>
      <dgm:t>
        <a:bodyPr spcFirstLastPara="0" vert="horz" wrap="square" lIns="351351" tIns="45720" rIns="45720" bIns="45720" numCol="1" spcCol="1270" anchor="ctr" anchorCtr="0"/>
        <a:lstStyle/>
        <a:p>
          <a:pPr algn="just"/>
          <a:r>
            <a:rPr lang="it-IT" sz="2000" kern="1200" dirty="0">
              <a:solidFill>
                <a:schemeClr val="tx1"/>
              </a:solidFill>
            </a:rPr>
            <a:t>ACA 12 - Colture  a perdere-corridoi ecologici-fasce ecologiche</a:t>
          </a:r>
        </a:p>
      </dgm:t>
    </dgm:pt>
    <dgm:pt modelId="{072D9B47-6A0E-4A38-8F0F-7519E798A0DB}" type="parTrans" cxnId="{C5809D2C-285A-445D-90CD-E2ED842DCDA3}">
      <dgm:prSet/>
      <dgm:spPr/>
      <dgm:t>
        <a:bodyPr/>
        <a:lstStyle/>
        <a:p>
          <a:endParaRPr lang="it-IT"/>
        </a:p>
      </dgm:t>
    </dgm:pt>
    <dgm:pt modelId="{97914E9D-60A2-4D8E-A001-2C4D4AC6F07A}" type="sibTrans" cxnId="{C5809D2C-285A-445D-90CD-E2ED842DCDA3}">
      <dgm:prSet/>
      <dgm:spPr/>
      <dgm:t>
        <a:bodyPr/>
        <a:lstStyle/>
        <a:p>
          <a:endParaRPr lang="it-IT"/>
        </a:p>
      </dgm:t>
    </dgm:pt>
    <dgm:pt modelId="{254ADF2E-1FAE-430B-B1C0-EC30C76C1C60}">
      <dgm:prSet custT="1"/>
      <dgm:spPr>
        <a:noFill/>
        <a:ln w="12700" cap="flat" cmpd="sng" algn="ctr">
          <a:solidFill>
            <a:srgbClr val="ED7D31"/>
          </a:solidFill>
          <a:prstDash val="solid"/>
          <a:miter lim="800000"/>
        </a:ln>
        <a:effectLst/>
      </dgm:spPr>
      <dgm:t>
        <a:bodyPr spcFirstLastPara="0" vert="horz" wrap="square" lIns="351351" tIns="45720" rIns="45720" bIns="45720" numCol="1" spcCol="1270" anchor="ctr" anchorCtr="0"/>
        <a:lstStyle/>
        <a:p>
          <a:pPr algn="just"/>
          <a:r>
            <a:rPr lang="it-IT" sz="2000" kern="1200" dirty="0">
              <a:solidFill>
                <a:schemeClr val="tx1"/>
              </a:solidFill>
            </a:rPr>
            <a:t>ACA 11 - Gestione attiva infrastrutture ecologiche</a:t>
          </a:r>
        </a:p>
      </dgm:t>
    </dgm:pt>
    <dgm:pt modelId="{400C5170-ADF2-4F68-A4F0-E7EDD412E1E7}" type="parTrans" cxnId="{3F99A07B-EF5B-4975-861F-A560ACADA92B}">
      <dgm:prSet/>
      <dgm:spPr/>
      <dgm:t>
        <a:bodyPr/>
        <a:lstStyle/>
        <a:p>
          <a:endParaRPr lang="it-IT"/>
        </a:p>
      </dgm:t>
    </dgm:pt>
    <dgm:pt modelId="{D470AF2C-0604-4EF8-B5C5-18B40EEA5428}" type="sibTrans" cxnId="{3F99A07B-EF5B-4975-861F-A560ACADA92B}">
      <dgm:prSet/>
      <dgm:spPr/>
      <dgm:t>
        <a:bodyPr/>
        <a:lstStyle/>
        <a:p>
          <a:endParaRPr lang="it-IT"/>
        </a:p>
      </dgm:t>
    </dgm:pt>
    <dgm:pt modelId="{1206EB55-F047-401F-86C4-2771EC7FC342}">
      <dgm:prSet custT="1"/>
      <dgm:spPr>
        <a:noFill/>
        <a:ln w="12700" cap="flat" cmpd="sng" algn="ctr">
          <a:solidFill>
            <a:srgbClr val="ED7D31"/>
          </a:solidFill>
          <a:prstDash val="solid"/>
          <a:miter lim="800000"/>
        </a:ln>
        <a:effectLst/>
      </dgm:spPr>
      <dgm:t>
        <a:bodyPr spcFirstLastPara="0" vert="horz" wrap="square" lIns="351351" tIns="45720" rIns="45720" bIns="45720" numCol="1" spcCol="1270" anchor="ctr" anchorCtr="0"/>
        <a:lstStyle/>
        <a:p>
          <a:pPr algn="just"/>
          <a:r>
            <a:rPr lang="it-IT" sz="2000" kern="1200">
              <a:solidFill>
                <a:schemeClr val="tx1"/>
              </a:solidFill>
            </a:rPr>
            <a:t>ACA 13 - Impegni specifici di gestione effluenti zootecnici </a:t>
          </a:r>
          <a:endParaRPr lang="it-IT" sz="2000" kern="1200" dirty="0">
            <a:solidFill>
              <a:schemeClr val="tx1"/>
            </a:solidFill>
          </a:endParaRPr>
        </a:p>
      </dgm:t>
    </dgm:pt>
    <dgm:pt modelId="{78E96937-A5F2-4084-9A85-AB19A4E61E60}" type="parTrans" cxnId="{0E1357BC-7446-40B1-BC76-08EDA7F28530}">
      <dgm:prSet/>
      <dgm:spPr/>
      <dgm:t>
        <a:bodyPr/>
        <a:lstStyle/>
        <a:p>
          <a:endParaRPr lang="it-IT"/>
        </a:p>
      </dgm:t>
    </dgm:pt>
    <dgm:pt modelId="{9BDE0B05-8AE7-4E87-B551-FA67BD734869}" type="sibTrans" cxnId="{0E1357BC-7446-40B1-BC76-08EDA7F28530}">
      <dgm:prSet/>
      <dgm:spPr/>
      <dgm:t>
        <a:bodyPr/>
        <a:lstStyle/>
        <a:p>
          <a:endParaRPr lang="it-IT"/>
        </a:p>
      </dgm:t>
    </dgm:pt>
    <dgm:pt modelId="{E12597DA-8B59-4033-AB38-87706AC78018}">
      <dgm:prSet custT="1"/>
      <dgm:spPr>
        <a:noFill/>
        <a:ln w="12700" cap="flat" cmpd="sng" algn="ctr">
          <a:solidFill>
            <a:srgbClr val="ED7D31"/>
          </a:solidFill>
          <a:prstDash val="solid"/>
          <a:miter lim="800000"/>
        </a:ln>
        <a:effectLst/>
      </dgm:spPr>
      <dgm:t>
        <a:bodyPr spcFirstLastPara="0" vert="horz" wrap="square" lIns="351351" tIns="45720" rIns="45720" bIns="45720" numCol="1" spcCol="1270" anchor="ctr" anchorCtr="0"/>
        <a:lstStyle/>
        <a:p>
          <a:pPr marL="0" lvl="0" indent="0" algn="just" defTabSz="8001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it-IT" sz="1800" b="0" i="0" u="none" kern="1200" dirty="0">
              <a:solidFill>
                <a:prstClr val="black"/>
              </a:solidFill>
              <a:latin typeface="Calibri" panose="020F0502020204030204"/>
              <a:ea typeface="+mn-ea"/>
              <a:cs typeface="+mn-cs"/>
            </a:rPr>
            <a:t>ACA 7 - Conversione seminativi a prati e pascoli</a:t>
          </a:r>
        </a:p>
      </dgm:t>
    </dgm:pt>
    <dgm:pt modelId="{8F6ED39D-797E-45DF-A7E4-E35C83CE346B}" type="parTrans" cxnId="{5FA1142B-5300-4BCB-8CF4-119371427092}">
      <dgm:prSet/>
      <dgm:spPr/>
      <dgm:t>
        <a:bodyPr/>
        <a:lstStyle/>
        <a:p>
          <a:endParaRPr lang="it-IT"/>
        </a:p>
      </dgm:t>
    </dgm:pt>
    <dgm:pt modelId="{854A4220-65E6-4A0B-97C3-4E777A3AEAB5}" type="sibTrans" cxnId="{5FA1142B-5300-4BCB-8CF4-119371427092}">
      <dgm:prSet/>
      <dgm:spPr>
        <a:ln>
          <a:solidFill>
            <a:schemeClr val="accent2"/>
          </a:solidFill>
        </a:ln>
      </dgm:spPr>
      <dgm:t>
        <a:bodyPr/>
        <a:lstStyle/>
        <a:p>
          <a:endParaRPr lang="it-IT"/>
        </a:p>
      </dgm:t>
    </dgm:pt>
    <dgm:pt modelId="{249F4544-7D64-4719-BF2A-B169ED0917A6}" type="pres">
      <dgm:prSet presAssocID="{FA64B20D-8A8F-45A9-8A12-A87D183FA0C3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it-IT"/>
        </a:p>
      </dgm:t>
    </dgm:pt>
    <dgm:pt modelId="{20BF47C7-5AC5-4451-B128-22196451DD5D}" type="pres">
      <dgm:prSet presAssocID="{FA64B20D-8A8F-45A9-8A12-A87D183FA0C3}" presName="Name1" presStyleCnt="0"/>
      <dgm:spPr/>
    </dgm:pt>
    <dgm:pt modelId="{CEA732A2-27E3-4DB9-ACBA-2824091E7B33}" type="pres">
      <dgm:prSet presAssocID="{FA64B20D-8A8F-45A9-8A12-A87D183FA0C3}" presName="cycle" presStyleCnt="0"/>
      <dgm:spPr/>
    </dgm:pt>
    <dgm:pt modelId="{926AE495-2113-4181-A749-187CA9DDB4EC}" type="pres">
      <dgm:prSet presAssocID="{FA64B20D-8A8F-45A9-8A12-A87D183FA0C3}" presName="srcNode" presStyleLbl="node1" presStyleIdx="0" presStyleCnt="7"/>
      <dgm:spPr/>
    </dgm:pt>
    <dgm:pt modelId="{A432F85E-3D34-441E-8021-3A91A536D86A}" type="pres">
      <dgm:prSet presAssocID="{FA64B20D-8A8F-45A9-8A12-A87D183FA0C3}" presName="conn" presStyleLbl="parChTrans1D2" presStyleIdx="0" presStyleCnt="1"/>
      <dgm:spPr/>
      <dgm:t>
        <a:bodyPr/>
        <a:lstStyle/>
        <a:p>
          <a:endParaRPr lang="it-IT"/>
        </a:p>
      </dgm:t>
    </dgm:pt>
    <dgm:pt modelId="{3655C099-053E-4CEE-9397-5C96251B6377}" type="pres">
      <dgm:prSet presAssocID="{FA64B20D-8A8F-45A9-8A12-A87D183FA0C3}" presName="extraNode" presStyleLbl="node1" presStyleIdx="0" presStyleCnt="7"/>
      <dgm:spPr/>
    </dgm:pt>
    <dgm:pt modelId="{6BE37187-C71E-4C8C-8E47-9A665A78B6B5}" type="pres">
      <dgm:prSet presAssocID="{FA64B20D-8A8F-45A9-8A12-A87D183FA0C3}" presName="dstNode" presStyleLbl="node1" presStyleIdx="0" presStyleCnt="7"/>
      <dgm:spPr/>
    </dgm:pt>
    <dgm:pt modelId="{2CAE9CAF-E1B9-4900-8304-7F8D9320D765}" type="pres">
      <dgm:prSet presAssocID="{E12597DA-8B59-4033-AB38-87706AC78018}" presName="text_1" presStyleLbl="node1" presStyleIdx="0" presStyleCnt="7">
        <dgm:presLayoutVars>
          <dgm:bulletEnabled val="1"/>
        </dgm:presLayoutVars>
      </dgm:prSet>
      <dgm:spPr>
        <a:xfrm>
          <a:off x="341677" y="221420"/>
          <a:ext cx="10108898" cy="442647"/>
        </a:xfrm>
        <a:prstGeom prst="rect">
          <a:avLst/>
        </a:prstGeom>
      </dgm:spPr>
      <dgm:t>
        <a:bodyPr/>
        <a:lstStyle/>
        <a:p>
          <a:endParaRPr lang="it-IT"/>
        </a:p>
      </dgm:t>
    </dgm:pt>
    <dgm:pt modelId="{ADA1B1D6-9ADB-4A81-BF36-9C7988E8D44F}" type="pres">
      <dgm:prSet presAssocID="{E12597DA-8B59-4033-AB38-87706AC78018}" presName="accent_1" presStyleCnt="0"/>
      <dgm:spPr/>
    </dgm:pt>
    <dgm:pt modelId="{D7728359-C4E1-4095-BBDB-481758866415}" type="pres">
      <dgm:prSet presAssocID="{E12597DA-8B59-4033-AB38-87706AC78018}" presName="accentRepeatNode" presStyleLbl="solidFgAcc1" presStyleIdx="0" presStyleCnt="7"/>
      <dgm:spPr>
        <a:xfrm>
          <a:off x="65023" y="166090"/>
          <a:ext cx="553308" cy="553308"/>
        </a:xfrm>
        <a:prstGeom prst="ellipse">
          <a:avLst/>
        </a:prstGeom>
        <a:solidFill>
          <a:srgbClr val="FFC000">
            <a:lumMod val="40000"/>
            <a:lumOff val="60000"/>
          </a:srgbClr>
        </a:solidFill>
        <a:ln w="12700" cap="flat" cmpd="sng" algn="ctr">
          <a:solidFill>
            <a:srgbClr val="ED7D31"/>
          </a:solidFill>
          <a:prstDash val="solid"/>
          <a:miter lim="800000"/>
        </a:ln>
        <a:effectLst/>
      </dgm:spPr>
    </dgm:pt>
    <dgm:pt modelId="{92185E9E-522A-4350-A7A3-DB977E9B668B}" type="pres">
      <dgm:prSet presAssocID="{795E5B09-1DF8-4518-A6AC-D56FDC8AC1EC}" presName="text_2" presStyleLbl="node1" presStyleIdx="1" presStyleCnt="7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605F55B9-2E3A-48B7-910A-C7CCD4B06B49}" type="pres">
      <dgm:prSet presAssocID="{795E5B09-1DF8-4518-A6AC-D56FDC8AC1EC}" presName="accent_2" presStyleCnt="0"/>
      <dgm:spPr/>
    </dgm:pt>
    <dgm:pt modelId="{A534D237-97B0-4482-9ECD-AFC4B33A6B6D}" type="pres">
      <dgm:prSet presAssocID="{795E5B09-1DF8-4518-A6AC-D56FDC8AC1EC}" presName="accentRepeatNode" presStyleLbl="solidFgAcc1" presStyleIdx="1" presStyleCnt="7"/>
      <dgm:spPr>
        <a:solidFill>
          <a:schemeClr val="accent4">
            <a:lumMod val="40000"/>
            <a:lumOff val="60000"/>
          </a:schemeClr>
        </a:solidFill>
        <a:ln>
          <a:solidFill>
            <a:schemeClr val="accent2"/>
          </a:solidFill>
        </a:ln>
      </dgm:spPr>
    </dgm:pt>
    <dgm:pt modelId="{C6495631-152E-49E4-8619-F3DE4F050121}" type="pres">
      <dgm:prSet presAssocID="{6C958DCF-37D5-45A4-BA15-DE55B1E8E9CC}" presName="text_3" presStyleLbl="node1" presStyleIdx="2" presStyleCnt="7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FEFFBA46-9336-4FF3-9BF6-F360CF95ED7A}" type="pres">
      <dgm:prSet presAssocID="{6C958DCF-37D5-45A4-BA15-DE55B1E8E9CC}" presName="accent_3" presStyleCnt="0"/>
      <dgm:spPr/>
    </dgm:pt>
    <dgm:pt modelId="{D9949B55-F453-48C8-9312-5F09A53976A5}" type="pres">
      <dgm:prSet presAssocID="{6C958DCF-37D5-45A4-BA15-DE55B1E8E9CC}" presName="accentRepeatNode" presStyleLbl="solidFgAcc1" presStyleIdx="2" presStyleCnt="7"/>
      <dgm:spPr>
        <a:solidFill>
          <a:schemeClr val="accent4">
            <a:lumMod val="40000"/>
            <a:lumOff val="60000"/>
          </a:schemeClr>
        </a:solidFill>
        <a:ln>
          <a:solidFill>
            <a:schemeClr val="accent2"/>
          </a:solidFill>
        </a:ln>
      </dgm:spPr>
    </dgm:pt>
    <dgm:pt modelId="{411F55E1-7B07-4D50-8A52-D803DEE4491A}" type="pres">
      <dgm:prSet presAssocID="{22DC391C-BAFA-4894-A692-C69E5AD75342}" presName="text_4" presStyleLbl="node1" presStyleIdx="3" presStyleCnt="7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94ACE1DB-2AF9-401D-A201-FB66FB5619E4}" type="pres">
      <dgm:prSet presAssocID="{22DC391C-BAFA-4894-A692-C69E5AD75342}" presName="accent_4" presStyleCnt="0"/>
      <dgm:spPr/>
    </dgm:pt>
    <dgm:pt modelId="{D220E68C-FC85-4625-9466-315C59880B03}" type="pres">
      <dgm:prSet presAssocID="{22DC391C-BAFA-4894-A692-C69E5AD75342}" presName="accentRepeatNode" presStyleLbl="solidFgAcc1" presStyleIdx="3" presStyleCnt="7"/>
      <dgm:spPr>
        <a:xfrm>
          <a:off x="685547" y="1494323"/>
          <a:ext cx="553308" cy="553308"/>
        </a:xfrm>
        <a:prstGeom prst="ellipse">
          <a:avLst/>
        </a:prstGeom>
        <a:solidFill>
          <a:srgbClr val="FFC000">
            <a:lumMod val="40000"/>
            <a:lumOff val="60000"/>
          </a:srgbClr>
        </a:solidFill>
        <a:ln w="12700" cap="flat" cmpd="sng" algn="ctr">
          <a:solidFill>
            <a:srgbClr val="ED7D31"/>
          </a:solidFill>
          <a:prstDash val="solid"/>
          <a:miter lim="800000"/>
        </a:ln>
        <a:effectLst/>
      </dgm:spPr>
    </dgm:pt>
    <dgm:pt modelId="{DC2A92C2-20EA-4B19-8E96-9E47594689FE}" type="pres">
      <dgm:prSet presAssocID="{254ADF2E-1FAE-430B-B1C0-EC30C76C1C60}" presName="text_5" presStyleLbl="node1" presStyleIdx="4" presStyleCnt="7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CFDFFB87-499D-4C31-ABC5-903DC066A53F}" type="pres">
      <dgm:prSet presAssocID="{254ADF2E-1FAE-430B-B1C0-EC30C76C1C60}" presName="accent_5" presStyleCnt="0"/>
      <dgm:spPr/>
    </dgm:pt>
    <dgm:pt modelId="{E7086FC9-05C5-4463-8FDC-FB9128E40307}" type="pres">
      <dgm:prSet presAssocID="{254ADF2E-1FAE-430B-B1C0-EC30C76C1C60}" presName="accentRepeatNode" presStyleLbl="solidFgAcc1" presStyleIdx="4" presStyleCnt="7"/>
      <dgm:spPr>
        <a:xfrm>
          <a:off x="755685" y="2158684"/>
          <a:ext cx="553308" cy="553308"/>
        </a:xfrm>
        <a:prstGeom prst="ellipse">
          <a:avLst/>
        </a:prstGeom>
        <a:solidFill>
          <a:srgbClr val="FFC000">
            <a:lumMod val="40000"/>
            <a:lumOff val="60000"/>
          </a:srgbClr>
        </a:solidFill>
        <a:ln w="12700" cap="flat" cmpd="sng" algn="ctr">
          <a:solidFill>
            <a:srgbClr val="ED7D31"/>
          </a:solidFill>
          <a:prstDash val="solid"/>
          <a:miter lim="800000"/>
        </a:ln>
        <a:effectLst/>
      </dgm:spPr>
    </dgm:pt>
    <dgm:pt modelId="{3CB51D13-28B1-4EDF-B0D4-74888E3AE17C}" type="pres">
      <dgm:prSet presAssocID="{E07E3A11-3972-404D-8AF2-E1F6ECA8D271}" presName="text_6" presStyleLbl="node1" presStyleIdx="5" presStyleCnt="7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5D9590BD-78A9-40FD-9D4D-0997A59FCC3C}" type="pres">
      <dgm:prSet presAssocID="{E07E3A11-3972-404D-8AF2-E1F6ECA8D271}" presName="accent_6" presStyleCnt="0"/>
      <dgm:spPr/>
    </dgm:pt>
    <dgm:pt modelId="{F6351199-D39D-49E2-9FED-280CFA5A075B}" type="pres">
      <dgm:prSet presAssocID="{E07E3A11-3972-404D-8AF2-E1F6ECA8D271}" presName="accentRepeatNode" presStyleLbl="solidFgAcc1" presStyleIdx="5" presStyleCnt="7"/>
      <dgm:spPr>
        <a:xfrm>
          <a:off x="685547" y="2823044"/>
          <a:ext cx="553308" cy="553308"/>
        </a:xfrm>
        <a:prstGeom prst="ellipse">
          <a:avLst/>
        </a:prstGeom>
        <a:solidFill>
          <a:srgbClr val="FFC000">
            <a:lumMod val="40000"/>
            <a:lumOff val="60000"/>
          </a:srgbClr>
        </a:solidFill>
        <a:ln w="12700" cap="flat" cmpd="sng" algn="ctr">
          <a:solidFill>
            <a:srgbClr val="ED7D31"/>
          </a:solidFill>
          <a:prstDash val="solid"/>
          <a:miter lim="800000"/>
        </a:ln>
        <a:effectLst/>
      </dgm:spPr>
    </dgm:pt>
    <dgm:pt modelId="{07C665C3-2DE6-4421-ABC4-C7CDB72B529C}" type="pres">
      <dgm:prSet presAssocID="{1206EB55-F047-401F-86C4-2771EC7FC342}" presName="text_7" presStyleLbl="node1" presStyleIdx="6" presStyleCnt="7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FC821B99-2655-4469-8F00-F83717C9F10E}" type="pres">
      <dgm:prSet presAssocID="{1206EB55-F047-401F-86C4-2771EC7FC342}" presName="accent_7" presStyleCnt="0"/>
      <dgm:spPr/>
    </dgm:pt>
    <dgm:pt modelId="{AE078595-7650-4B67-8540-16571CE2A183}" type="pres">
      <dgm:prSet presAssocID="{1206EB55-F047-401F-86C4-2771EC7FC342}" presName="accentRepeatNode" presStyleLbl="solidFgAcc1" presStyleIdx="6" presStyleCnt="7"/>
      <dgm:spPr>
        <a:xfrm>
          <a:off x="465880" y="3486917"/>
          <a:ext cx="553308" cy="553308"/>
        </a:xfrm>
        <a:prstGeom prst="ellipse">
          <a:avLst/>
        </a:prstGeom>
        <a:solidFill>
          <a:srgbClr val="92D050"/>
        </a:solidFill>
        <a:ln w="12700" cap="flat" cmpd="sng" algn="ctr">
          <a:solidFill>
            <a:srgbClr val="ED7D31"/>
          </a:solidFill>
          <a:prstDash val="solid"/>
          <a:miter lim="800000"/>
        </a:ln>
        <a:effectLst/>
      </dgm:spPr>
    </dgm:pt>
  </dgm:ptLst>
  <dgm:cxnLst>
    <dgm:cxn modelId="{C5809D2C-285A-445D-90CD-E2ED842DCDA3}" srcId="{FA64B20D-8A8F-45A9-8A12-A87D183FA0C3}" destId="{E07E3A11-3972-404D-8AF2-E1F6ECA8D271}" srcOrd="5" destOrd="0" parTransId="{072D9B47-6A0E-4A38-8F0F-7519E798A0DB}" sibTransId="{97914E9D-60A2-4D8E-A001-2C4D4AC6F07A}"/>
    <dgm:cxn modelId="{5FA1142B-5300-4BCB-8CF4-119371427092}" srcId="{FA64B20D-8A8F-45A9-8A12-A87D183FA0C3}" destId="{E12597DA-8B59-4033-AB38-87706AC78018}" srcOrd="0" destOrd="0" parTransId="{8F6ED39D-797E-45DF-A7E4-E35C83CE346B}" sibTransId="{854A4220-65E6-4A0B-97C3-4E777A3AEAB5}"/>
    <dgm:cxn modelId="{0F3C4EDE-B665-4F05-A4EE-0446065076B6}" type="presOf" srcId="{1206EB55-F047-401F-86C4-2771EC7FC342}" destId="{07C665C3-2DE6-4421-ABC4-C7CDB72B529C}" srcOrd="0" destOrd="0" presId="urn:microsoft.com/office/officeart/2008/layout/VerticalCurvedList"/>
    <dgm:cxn modelId="{0C9D14BE-F6DD-47E4-B9B8-60127DEB49B4}" type="presOf" srcId="{6C958DCF-37D5-45A4-BA15-DE55B1E8E9CC}" destId="{C6495631-152E-49E4-8619-F3DE4F050121}" srcOrd="0" destOrd="0" presId="urn:microsoft.com/office/officeart/2008/layout/VerticalCurvedList"/>
    <dgm:cxn modelId="{AD2E76BC-AB40-43B3-BC2C-C3E11DD60C53}" type="presOf" srcId="{FA64B20D-8A8F-45A9-8A12-A87D183FA0C3}" destId="{249F4544-7D64-4719-BF2A-B169ED0917A6}" srcOrd="0" destOrd="0" presId="urn:microsoft.com/office/officeart/2008/layout/VerticalCurvedList"/>
    <dgm:cxn modelId="{CD12EFF4-35CF-49EA-B1AC-1AB21EE49A8D}" type="presOf" srcId="{254ADF2E-1FAE-430B-B1C0-EC30C76C1C60}" destId="{DC2A92C2-20EA-4B19-8E96-9E47594689FE}" srcOrd="0" destOrd="0" presId="urn:microsoft.com/office/officeart/2008/layout/VerticalCurvedList"/>
    <dgm:cxn modelId="{C32289C6-1ABA-456A-9A43-99ACB286722A}" type="presOf" srcId="{E12597DA-8B59-4033-AB38-87706AC78018}" destId="{2CAE9CAF-E1B9-4900-8304-7F8D9320D765}" srcOrd="0" destOrd="0" presId="urn:microsoft.com/office/officeart/2008/layout/VerticalCurvedList"/>
    <dgm:cxn modelId="{3F99A07B-EF5B-4975-861F-A560ACADA92B}" srcId="{FA64B20D-8A8F-45A9-8A12-A87D183FA0C3}" destId="{254ADF2E-1FAE-430B-B1C0-EC30C76C1C60}" srcOrd="4" destOrd="0" parTransId="{400C5170-ADF2-4F68-A4F0-E7EDD412E1E7}" sibTransId="{D470AF2C-0604-4EF8-B5C5-18B40EEA5428}"/>
    <dgm:cxn modelId="{0E1357BC-7446-40B1-BC76-08EDA7F28530}" srcId="{FA64B20D-8A8F-45A9-8A12-A87D183FA0C3}" destId="{1206EB55-F047-401F-86C4-2771EC7FC342}" srcOrd="6" destOrd="0" parTransId="{78E96937-A5F2-4084-9A85-AB19A4E61E60}" sibTransId="{9BDE0B05-8AE7-4E87-B551-FA67BD734869}"/>
    <dgm:cxn modelId="{E996D27A-85E6-40A3-AD81-E95003F4DDE1}" type="presOf" srcId="{795E5B09-1DF8-4518-A6AC-D56FDC8AC1EC}" destId="{92185E9E-522A-4350-A7A3-DB977E9B668B}" srcOrd="0" destOrd="0" presId="urn:microsoft.com/office/officeart/2008/layout/VerticalCurvedList"/>
    <dgm:cxn modelId="{5AF8196B-6313-4416-AEFB-74E0841348AA}" srcId="{FA64B20D-8A8F-45A9-8A12-A87D183FA0C3}" destId="{795E5B09-1DF8-4518-A6AC-D56FDC8AC1EC}" srcOrd="1" destOrd="0" parTransId="{0B10C9E0-BC47-47D2-B44F-17A594815793}" sibTransId="{2CD64F02-C072-4DE5-B517-F5BA1A8B63CE}"/>
    <dgm:cxn modelId="{22CD91AA-CA45-4E97-9CB5-6132DAB90CBD}" type="presOf" srcId="{854A4220-65E6-4A0B-97C3-4E777A3AEAB5}" destId="{A432F85E-3D34-441E-8021-3A91A536D86A}" srcOrd="0" destOrd="0" presId="urn:microsoft.com/office/officeart/2008/layout/VerticalCurvedList"/>
    <dgm:cxn modelId="{A01C1F01-0A7D-4D0A-8788-40FAF41AB94C}" type="presOf" srcId="{22DC391C-BAFA-4894-A692-C69E5AD75342}" destId="{411F55E1-7B07-4D50-8A52-D803DEE4491A}" srcOrd="0" destOrd="0" presId="urn:microsoft.com/office/officeart/2008/layout/VerticalCurvedList"/>
    <dgm:cxn modelId="{45FDF252-438B-4D4B-84C9-7A42F70DD221}" type="presOf" srcId="{E07E3A11-3972-404D-8AF2-E1F6ECA8D271}" destId="{3CB51D13-28B1-4EDF-B0D4-74888E3AE17C}" srcOrd="0" destOrd="0" presId="urn:microsoft.com/office/officeart/2008/layout/VerticalCurvedList"/>
    <dgm:cxn modelId="{6D0D406E-936E-4AA0-AAC2-226A53FB9F13}" srcId="{FA64B20D-8A8F-45A9-8A12-A87D183FA0C3}" destId="{22DC391C-BAFA-4894-A692-C69E5AD75342}" srcOrd="3" destOrd="0" parTransId="{13EC7762-4346-4728-A0D5-DB4B37CF3EF5}" sibTransId="{165EA499-4236-4D81-A473-D41A98023C14}"/>
    <dgm:cxn modelId="{61EBF942-828E-433F-9753-E956ABCF5A1D}" srcId="{FA64B20D-8A8F-45A9-8A12-A87D183FA0C3}" destId="{6C958DCF-37D5-45A4-BA15-DE55B1E8E9CC}" srcOrd="2" destOrd="0" parTransId="{32C7E7C7-928A-4B45-A527-83E97A22CDFC}" sibTransId="{6CBAF66C-B909-4FA9-9340-D0555782AED5}"/>
    <dgm:cxn modelId="{83E27ADA-3A1A-4497-A9DC-054D54F238F6}" type="presParOf" srcId="{249F4544-7D64-4719-BF2A-B169ED0917A6}" destId="{20BF47C7-5AC5-4451-B128-22196451DD5D}" srcOrd="0" destOrd="0" presId="urn:microsoft.com/office/officeart/2008/layout/VerticalCurvedList"/>
    <dgm:cxn modelId="{7665A179-80A3-46D3-9418-6D2AE160E84D}" type="presParOf" srcId="{20BF47C7-5AC5-4451-B128-22196451DD5D}" destId="{CEA732A2-27E3-4DB9-ACBA-2824091E7B33}" srcOrd="0" destOrd="0" presId="urn:microsoft.com/office/officeart/2008/layout/VerticalCurvedList"/>
    <dgm:cxn modelId="{F2CF1A93-1E6E-4832-A787-C41D702F7654}" type="presParOf" srcId="{CEA732A2-27E3-4DB9-ACBA-2824091E7B33}" destId="{926AE495-2113-4181-A749-187CA9DDB4EC}" srcOrd="0" destOrd="0" presId="urn:microsoft.com/office/officeart/2008/layout/VerticalCurvedList"/>
    <dgm:cxn modelId="{50508B90-A591-4BE6-B693-C1A45DBE192C}" type="presParOf" srcId="{CEA732A2-27E3-4DB9-ACBA-2824091E7B33}" destId="{A432F85E-3D34-441E-8021-3A91A536D86A}" srcOrd="1" destOrd="0" presId="urn:microsoft.com/office/officeart/2008/layout/VerticalCurvedList"/>
    <dgm:cxn modelId="{E7B60433-AD74-4508-9197-05FA1D00D323}" type="presParOf" srcId="{CEA732A2-27E3-4DB9-ACBA-2824091E7B33}" destId="{3655C099-053E-4CEE-9397-5C96251B6377}" srcOrd="2" destOrd="0" presId="urn:microsoft.com/office/officeart/2008/layout/VerticalCurvedList"/>
    <dgm:cxn modelId="{BFF4484E-BCE2-40F7-9004-AF4E3EC062A3}" type="presParOf" srcId="{CEA732A2-27E3-4DB9-ACBA-2824091E7B33}" destId="{6BE37187-C71E-4C8C-8E47-9A665A78B6B5}" srcOrd="3" destOrd="0" presId="urn:microsoft.com/office/officeart/2008/layout/VerticalCurvedList"/>
    <dgm:cxn modelId="{41E2A705-6DEA-45A0-9C92-C128CC018392}" type="presParOf" srcId="{20BF47C7-5AC5-4451-B128-22196451DD5D}" destId="{2CAE9CAF-E1B9-4900-8304-7F8D9320D765}" srcOrd="1" destOrd="0" presId="urn:microsoft.com/office/officeart/2008/layout/VerticalCurvedList"/>
    <dgm:cxn modelId="{6CFB65F3-9110-44ED-B7B2-F3CC14009FCE}" type="presParOf" srcId="{20BF47C7-5AC5-4451-B128-22196451DD5D}" destId="{ADA1B1D6-9ADB-4A81-BF36-9C7988E8D44F}" srcOrd="2" destOrd="0" presId="urn:microsoft.com/office/officeart/2008/layout/VerticalCurvedList"/>
    <dgm:cxn modelId="{F6604F14-282C-490B-8DC0-6E01706EF8C5}" type="presParOf" srcId="{ADA1B1D6-9ADB-4A81-BF36-9C7988E8D44F}" destId="{D7728359-C4E1-4095-BBDB-481758866415}" srcOrd="0" destOrd="0" presId="urn:microsoft.com/office/officeart/2008/layout/VerticalCurvedList"/>
    <dgm:cxn modelId="{31A64F56-C46D-4855-8794-E61B2756D15A}" type="presParOf" srcId="{20BF47C7-5AC5-4451-B128-22196451DD5D}" destId="{92185E9E-522A-4350-A7A3-DB977E9B668B}" srcOrd="3" destOrd="0" presId="urn:microsoft.com/office/officeart/2008/layout/VerticalCurvedList"/>
    <dgm:cxn modelId="{A3957EE7-B665-4836-A6B4-EE6D02667AEA}" type="presParOf" srcId="{20BF47C7-5AC5-4451-B128-22196451DD5D}" destId="{605F55B9-2E3A-48B7-910A-C7CCD4B06B49}" srcOrd="4" destOrd="0" presId="urn:microsoft.com/office/officeart/2008/layout/VerticalCurvedList"/>
    <dgm:cxn modelId="{E2F200EF-3772-4FF7-8830-1E64C6C393D8}" type="presParOf" srcId="{605F55B9-2E3A-48B7-910A-C7CCD4B06B49}" destId="{A534D237-97B0-4482-9ECD-AFC4B33A6B6D}" srcOrd="0" destOrd="0" presId="urn:microsoft.com/office/officeart/2008/layout/VerticalCurvedList"/>
    <dgm:cxn modelId="{3ACAFA31-36DF-4490-91CC-4B5A59127CEC}" type="presParOf" srcId="{20BF47C7-5AC5-4451-B128-22196451DD5D}" destId="{C6495631-152E-49E4-8619-F3DE4F050121}" srcOrd="5" destOrd="0" presId="urn:microsoft.com/office/officeart/2008/layout/VerticalCurvedList"/>
    <dgm:cxn modelId="{883C2ADE-E0C3-40E1-A04F-366B05B3D866}" type="presParOf" srcId="{20BF47C7-5AC5-4451-B128-22196451DD5D}" destId="{FEFFBA46-9336-4FF3-9BF6-F360CF95ED7A}" srcOrd="6" destOrd="0" presId="urn:microsoft.com/office/officeart/2008/layout/VerticalCurvedList"/>
    <dgm:cxn modelId="{0CBBFA54-ED0C-4CA6-8101-876AF76E4C88}" type="presParOf" srcId="{FEFFBA46-9336-4FF3-9BF6-F360CF95ED7A}" destId="{D9949B55-F453-48C8-9312-5F09A53976A5}" srcOrd="0" destOrd="0" presId="urn:microsoft.com/office/officeart/2008/layout/VerticalCurvedList"/>
    <dgm:cxn modelId="{C090FAB3-932C-4203-A8FF-C2BCC4429452}" type="presParOf" srcId="{20BF47C7-5AC5-4451-B128-22196451DD5D}" destId="{411F55E1-7B07-4D50-8A52-D803DEE4491A}" srcOrd="7" destOrd="0" presId="urn:microsoft.com/office/officeart/2008/layout/VerticalCurvedList"/>
    <dgm:cxn modelId="{69E0E427-A048-4AF7-BACC-79C7C88E2415}" type="presParOf" srcId="{20BF47C7-5AC5-4451-B128-22196451DD5D}" destId="{94ACE1DB-2AF9-401D-A201-FB66FB5619E4}" srcOrd="8" destOrd="0" presId="urn:microsoft.com/office/officeart/2008/layout/VerticalCurvedList"/>
    <dgm:cxn modelId="{E999F681-0395-4193-A1B7-93E469FA5B4A}" type="presParOf" srcId="{94ACE1DB-2AF9-401D-A201-FB66FB5619E4}" destId="{D220E68C-FC85-4625-9466-315C59880B03}" srcOrd="0" destOrd="0" presId="urn:microsoft.com/office/officeart/2008/layout/VerticalCurvedList"/>
    <dgm:cxn modelId="{2BB59107-D7D6-45D0-A3C7-0E2CF43AF01D}" type="presParOf" srcId="{20BF47C7-5AC5-4451-B128-22196451DD5D}" destId="{DC2A92C2-20EA-4B19-8E96-9E47594689FE}" srcOrd="9" destOrd="0" presId="urn:microsoft.com/office/officeart/2008/layout/VerticalCurvedList"/>
    <dgm:cxn modelId="{54B76E9C-64C2-4BBA-A09A-528D306364AF}" type="presParOf" srcId="{20BF47C7-5AC5-4451-B128-22196451DD5D}" destId="{CFDFFB87-499D-4C31-ABC5-903DC066A53F}" srcOrd="10" destOrd="0" presId="urn:microsoft.com/office/officeart/2008/layout/VerticalCurvedList"/>
    <dgm:cxn modelId="{924FE037-2B2C-450D-A019-539BB5985459}" type="presParOf" srcId="{CFDFFB87-499D-4C31-ABC5-903DC066A53F}" destId="{E7086FC9-05C5-4463-8FDC-FB9128E40307}" srcOrd="0" destOrd="0" presId="urn:microsoft.com/office/officeart/2008/layout/VerticalCurvedList"/>
    <dgm:cxn modelId="{AAF98C64-4E43-411F-B832-9A121E5528BC}" type="presParOf" srcId="{20BF47C7-5AC5-4451-B128-22196451DD5D}" destId="{3CB51D13-28B1-4EDF-B0D4-74888E3AE17C}" srcOrd="11" destOrd="0" presId="urn:microsoft.com/office/officeart/2008/layout/VerticalCurvedList"/>
    <dgm:cxn modelId="{F59BF9CC-E6D6-4F5C-AB1C-5F695732BABE}" type="presParOf" srcId="{20BF47C7-5AC5-4451-B128-22196451DD5D}" destId="{5D9590BD-78A9-40FD-9D4D-0997A59FCC3C}" srcOrd="12" destOrd="0" presId="urn:microsoft.com/office/officeart/2008/layout/VerticalCurvedList"/>
    <dgm:cxn modelId="{14C3CD17-277A-4EC3-8769-2FDB921B40F3}" type="presParOf" srcId="{5D9590BD-78A9-40FD-9D4D-0997A59FCC3C}" destId="{F6351199-D39D-49E2-9FED-280CFA5A075B}" srcOrd="0" destOrd="0" presId="urn:microsoft.com/office/officeart/2008/layout/VerticalCurvedList"/>
    <dgm:cxn modelId="{21D25956-ACDB-4438-9AED-6A81B6CDD8DF}" type="presParOf" srcId="{20BF47C7-5AC5-4451-B128-22196451DD5D}" destId="{07C665C3-2DE6-4421-ABC4-C7CDB72B529C}" srcOrd="13" destOrd="0" presId="urn:microsoft.com/office/officeart/2008/layout/VerticalCurvedList"/>
    <dgm:cxn modelId="{86EE17DC-1EEB-4848-88BF-EC6DBF0FC680}" type="presParOf" srcId="{20BF47C7-5AC5-4451-B128-22196451DD5D}" destId="{FC821B99-2655-4469-8F00-F83717C9F10E}" srcOrd="14" destOrd="0" presId="urn:microsoft.com/office/officeart/2008/layout/VerticalCurvedList"/>
    <dgm:cxn modelId="{A564F32C-2E73-486D-B902-68DB756B5F7D}" type="presParOf" srcId="{FC821B99-2655-4469-8F00-F83717C9F10E}" destId="{AE078595-7650-4B67-8540-16571CE2A183}" srcOrd="0" destOrd="0" presId="urn:microsoft.com/office/officeart/2008/layout/VerticalCurvedList"/>
  </dgm:cxnLst>
  <dgm:bg>
    <a:noFill/>
  </dgm:bg>
  <dgm:whole>
    <a:ln>
      <a:solidFill>
        <a:schemeClr val="bg1"/>
      </a:solidFill>
    </a:ln>
  </dgm:whole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82B783DF-2E1A-44ED-B2B7-AAE01DBD000C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it-IT"/>
        </a:p>
      </dgm:t>
    </dgm:pt>
    <dgm:pt modelId="{B9D6DDD6-1DB1-47AC-A830-080D2F6E7FD1}">
      <dgm:prSet custT="1"/>
      <dgm:spPr>
        <a:solidFill>
          <a:schemeClr val="accent2"/>
        </a:solidFill>
      </dgm:spPr>
      <dgm:t>
        <a:bodyPr/>
        <a:lstStyle/>
        <a:p>
          <a:pPr algn="ctr" rtl="0"/>
          <a:r>
            <a:rPr lang="it-IT" sz="3200" b="1" dirty="0">
              <a:solidFill>
                <a:schemeClr val="tx1"/>
              </a:solidFill>
            </a:rPr>
            <a:t>Investimenti Agro Climatico Ambientali (ACA) 3/6</a:t>
          </a:r>
          <a:endParaRPr lang="it-IT" sz="3200" dirty="0">
            <a:solidFill>
              <a:schemeClr val="tx1"/>
            </a:solidFill>
          </a:endParaRPr>
        </a:p>
      </dgm:t>
    </dgm:pt>
    <dgm:pt modelId="{D5EA2813-1E49-40C7-BB80-F77A407D4668}" type="parTrans" cxnId="{6AA3AA9C-A29C-4D29-B929-FBC097C52387}">
      <dgm:prSet/>
      <dgm:spPr/>
      <dgm:t>
        <a:bodyPr/>
        <a:lstStyle/>
        <a:p>
          <a:endParaRPr lang="it-IT"/>
        </a:p>
      </dgm:t>
    </dgm:pt>
    <dgm:pt modelId="{880ECEB3-ADE2-4BF8-A3DC-09B2F1533D2E}" type="sibTrans" cxnId="{6AA3AA9C-A29C-4D29-B929-FBC097C52387}">
      <dgm:prSet/>
      <dgm:spPr/>
      <dgm:t>
        <a:bodyPr/>
        <a:lstStyle/>
        <a:p>
          <a:endParaRPr lang="it-IT"/>
        </a:p>
      </dgm:t>
    </dgm:pt>
    <dgm:pt modelId="{CEFB3900-EF58-42B4-B677-014ADDF22B6C}" type="pres">
      <dgm:prSet presAssocID="{82B783DF-2E1A-44ED-B2B7-AAE01DBD000C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it-IT"/>
        </a:p>
      </dgm:t>
    </dgm:pt>
    <dgm:pt modelId="{BC08C579-D4D0-463E-9E7B-BD5BA8E690E2}" type="pres">
      <dgm:prSet presAssocID="{B9D6DDD6-1DB1-47AC-A830-080D2F6E7FD1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it-IT"/>
        </a:p>
      </dgm:t>
    </dgm:pt>
  </dgm:ptLst>
  <dgm:cxnLst>
    <dgm:cxn modelId="{5F381240-2726-4E61-9E63-69C1122A92D8}" type="presOf" srcId="{82B783DF-2E1A-44ED-B2B7-AAE01DBD000C}" destId="{CEFB3900-EF58-42B4-B677-014ADDF22B6C}" srcOrd="0" destOrd="0" presId="urn:microsoft.com/office/officeart/2005/8/layout/vList2"/>
    <dgm:cxn modelId="{6AA3AA9C-A29C-4D29-B929-FBC097C52387}" srcId="{82B783DF-2E1A-44ED-B2B7-AAE01DBD000C}" destId="{B9D6DDD6-1DB1-47AC-A830-080D2F6E7FD1}" srcOrd="0" destOrd="0" parTransId="{D5EA2813-1E49-40C7-BB80-F77A407D4668}" sibTransId="{880ECEB3-ADE2-4BF8-A3DC-09B2F1533D2E}"/>
    <dgm:cxn modelId="{91E71750-A3D5-4CBA-B148-A3D3E2CED8B0}" type="presOf" srcId="{B9D6DDD6-1DB1-47AC-A830-080D2F6E7FD1}" destId="{BC08C579-D4D0-463E-9E7B-BD5BA8E690E2}" srcOrd="0" destOrd="0" presId="urn:microsoft.com/office/officeart/2005/8/layout/vList2"/>
    <dgm:cxn modelId="{71BE52C0-E1DB-4673-A33B-3773A46B2DF8}" type="presParOf" srcId="{CEFB3900-EF58-42B4-B677-014ADDF22B6C}" destId="{BC08C579-D4D0-463E-9E7B-BD5BA8E690E2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FA64B20D-8A8F-45A9-8A12-A87D183FA0C3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it-IT"/>
        </a:p>
      </dgm:t>
    </dgm:pt>
    <dgm:pt modelId="{795E5B09-1DF8-4518-A6AC-D56FDC8AC1EC}">
      <dgm:prSet phldrT="[Testo]" custT="1"/>
      <dgm:spPr>
        <a:noFill/>
        <a:ln w="12700" cap="flat" cmpd="sng" algn="ctr">
          <a:solidFill>
            <a:srgbClr val="ED7D31"/>
          </a:solidFill>
          <a:prstDash val="solid"/>
          <a:miter lim="800000"/>
        </a:ln>
        <a:effectLst/>
      </dgm:spPr>
      <dgm:t>
        <a:bodyPr spcFirstLastPara="0" vert="horz" wrap="square" lIns="351351" tIns="45720" rIns="45720" bIns="45720" numCol="1" spcCol="1270" anchor="ctr" anchorCtr="0"/>
        <a:lstStyle/>
        <a:p>
          <a:pPr algn="just"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it-IT" sz="1800" b="0" i="0" u="none" kern="1200">
              <a:solidFill>
                <a:schemeClr val="tx1"/>
              </a:solidFill>
            </a:rPr>
            <a:t>ACA 15 - Agricoltori  custodi dell’agrobiodiversità </a:t>
          </a:r>
          <a:endParaRPr lang="it-IT" sz="1800" kern="1200" dirty="0">
            <a:solidFill>
              <a:schemeClr val="tx1"/>
            </a:solidFill>
          </a:endParaRPr>
        </a:p>
      </dgm:t>
    </dgm:pt>
    <dgm:pt modelId="{2CD64F02-C072-4DE5-B517-F5BA1A8B63CE}" type="sibTrans" cxnId="{5AF8196B-6313-4416-AEFB-74E0841348AA}">
      <dgm:prSet/>
      <dgm:spPr>
        <a:ln>
          <a:solidFill>
            <a:schemeClr val="accent2"/>
          </a:solidFill>
        </a:ln>
      </dgm:spPr>
      <dgm:t>
        <a:bodyPr/>
        <a:lstStyle/>
        <a:p>
          <a:endParaRPr lang="it-IT">
            <a:solidFill>
              <a:schemeClr val="tx1"/>
            </a:solidFill>
          </a:endParaRPr>
        </a:p>
      </dgm:t>
    </dgm:pt>
    <dgm:pt modelId="{0B10C9E0-BC47-47D2-B44F-17A594815793}" type="parTrans" cxnId="{5AF8196B-6313-4416-AEFB-74E0841348AA}">
      <dgm:prSet/>
      <dgm:spPr/>
      <dgm:t>
        <a:bodyPr/>
        <a:lstStyle/>
        <a:p>
          <a:endParaRPr lang="it-IT">
            <a:solidFill>
              <a:schemeClr val="tx1"/>
            </a:solidFill>
          </a:endParaRPr>
        </a:p>
      </dgm:t>
    </dgm:pt>
    <dgm:pt modelId="{AC0B8B89-56ED-43FA-9EDB-23232B94F2EB}">
      <dgm:prSet custT="1"/>
      <dgm:spPr>
        <a:noFill/>
        <a:ln w="12700" cap="flat" cmpd="sng" algn="ctr">
          <a:solidFill>
            <a:srgbClr val="ED7D31"/>
          </a:solidFill>
          <a:prstDash val="solid"/>
          <a:miter lim="800000"/>
        </a:ln>
        <a:effectLst/>
      </dgm:spPr>
      <dgm:t>
        <a:bodyPr spcFirstLastPara="0" vert="horz" wrap="square" lIns="351351" tIns="45720" rIns="45720" bIns="45720" numCol="1" spcCol="1270" anchor="ctr" anchorCtr="0"/>
        <a:lstStyle/>
        <a:p>
          <a:pPr algn="just"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it-IT" sz="1800" b="0" i="0" u="none" kern="1200" dirty="0">
              <a:solidFill>
                <a:schemeClr val="tx1"/>
              </a:solidFill>
            </a:rPr>
            <a:t>ACA 16 - Conservazione </a:t>
          </a:r>
          <a:r>
            <a:rPr lang="it-IT" sz="1800" b="0" i="0" u="none" kern="1200" dirty="0">
              <a:solidFill>
                <a:prstClr val="black"/>
              </a:solidFill>
              <a:latin typeface="Calibri" panose="020F0502020204030204"/>
              <a:ea typeface="+mn-ea"/>
              <a:cs typeface="+mn-cs"/>
            </a:rPr>
            <a:t>agrobiodiversità</a:t>
          </a:r>
          <a:r>
            <a:rPr lang="it-IT" sz="1800" b="0" i="0" u="none" kern="1200" dirty="0">
              <a:solidFill>
                <a:schemeClr val="tx1"/>
              </a:solidFill>
            </a:rPr>
            <a:t> - banche germopalsma</a:t>
          </a:r>
        </a:p>
      </dgm:t>
    </dgm:pt>
    <dgm:pt modelId="{FC84DE19-42ED-4B4F-AD27-02870B05CA23}" type="parTrans" cxnId="{EFE3F38C-E9C2-4966-9BD6-408652531969}">
      <dgm:prSet/>
      <dgm:spPr/>
      <dgm:t>
        <a:bodyPr/>
        <a:lstStyle/>
        <a:p>
          <a:endParaRPr lang="it-IT"/>
        </a:p>
      </dgm:t>
    </dgm:pt>
    <dgm:pt modelId="{0564A677-A3AA-45F0-9BF5-696F6244A42E}" type="sibTrans" cxnId="{EFE3F38C-E9C2-4966-9BD6-408652531969}">
      <dgm:prSet/>
      <dgm:spPr/>
      <dgm:t>
        <a:bodyPr/>
        <a:lstStyle/>
        <a:p>
          <a:endParaRPr lang="it-IT"/>
        </a:p>
      </dgm:t>
    </dgm:pt>
    <dgm:pt modelId="{BB57D5ED-A3B7-41CB-9B38-60C84BD091B6}">
      <dgm:prSet custT="1"/>
      <dgm:spPr>
        <a:noFill/>
        <a:ln w="12700" cap="flat" cmpd="sng" algn="ctr">
          <a:solidFill>
            <a:srgbClr val="ED7D31"/>
          </a:solidFill>
          <a:prstDash val="solid"/>
          <a:miter lim="800000"/>
        </a:ln>
        <a:effectLst/>
      </dgm:spPr>
      <dgm:t>
        <a:bodyPr spcFirstLastPara="0" vert="horz" wrap="square" lIns="351351" tIns="45720" rIns="45720" bIns="45720" numCol="1" spcCol="1270" anchor="ctr" anchorCtr="0"/>
        <a:lstStyle/>
        <a:p>
          <a:pPr algn="just"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it-IT" sz="1800" b="0" i="0" u="none" kern="1200" dirty="0">
              <a:solidFill>
                <a:schemeClr val="tx1"/>
              </a:solidFill>
            </a:rPr>
            <a:t>ACA 17 - Impegni specifici di gestione della fauna selvatica </a:t>
          </a:r>
        </a:p>
      </dgm:t>
    </dgm:pt>
    <dgm:pt modelId="{D18A62AE-EB03-4B37-A268-6C67AC7C8304}" type="parTrans" cxnId="{9C379A17-135A-4F32-BFBD-FA3900185F31}">
      <dgm:prSet/>
      <dgm:spPr/>
      <dgm:t>
        <a:bodyPr/>
        <a:lstStyle/>
        <a:p>
          <a:endParaRPr lang="it-IT"/>
        </a:p>
      </dgm:t>
    </dgm:pt>
    <dgm:pt modelId="{A0A54F56-C202-4D68-B800-FDBCA29ECC84}" type="sibTrans" cxnId="{9C379A17-135A-4F32-BFBD-FA3900185F31}">
      <dgm:prSet/>
      <dgm:spPr/>
      <dgm:t>
        <a:bodyPr/>
        <a:lstStyle/>
        <a:p>
          <a:endParaRPr lang="it-IT"/>
        </a:p>
      </dgm:t>
    </dgm:pt>
    <dgm:pt modelId="{2FBDCF3D-5775-4982-A95F-5612A4CA1513}">
      <dgm:prSet custT="1"/>
      <dgm:spPr>
        <a:noFill/>
        <a:ln w="12700" cap="flat" cmpd="sng" algn="ctr">
          <a:solidFill>
            <a:srgbClr val="ED7D31"/>
          </a:solidFill>
          <a:prstDash val="solid"/>
          <a:miter lim="800000"/>
        </a:ln>
        <a:effectLst/>
      </dgm:spPr>
      <dgm:t>
        <a:bodyPr spcFirstLastPara="0" vert="horz" wrap="square" lIns="351351" tIns="45720" rIns="45720" bIns="45720" numCol="1" spcCol="1270" anchor="ctr" anchorCtr="0"/>
        <a:lstStyle/>
        <a:p>
          <a:pPr algn="just"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it-IT" sz="1800" b="0" i="0" u="none" kern="1200" dirty="0">
              <a:solidFill>
                <a:schemeClr val="tx1"/>
              </a:solidFill>
            </a:rPr>
            <a:t>ACA 18 - Impegni per </a:t>
          </a:r>
          <a:r>
            <a:rPr lang="it-IT" sz="1800" b="0" i="0" u="none" kern="1200" dirty="0">
              <a:solidFill>
                <a:prstClr val="black"/>
              </a:solidFill>
              <a:latin typeface="Calibri" panose="020F0502020204030204"/>
              <a:ea typeface="+mn-ea"/>
              <a:cs typeface="+mn-cs"/>
            </a:rPr>
            <a:t>l’apicoltura</a:t>
          </a:r>
          <a:r>
            <a:rPr lang="it-IT" sz="1800" b="0" i="0" u="none" kern="1200" dirty="0">
              <a:solidFill>
                <a:schemeClr val="tx1"/>
              </a:solidFill>
            </a:rPr>
            <a:t> </a:t>
          </a:r>
        </a:p>
      </dgm:t>
    </dgm:pt>
    <dgm:pt modelId="{7C3FC3E8-CA42-4C1D-85DC-60AD4EF270CC}" type="parTrans" cxnId="{D2A40554-B193-4317-AD5F-DE5C1E4773EA}">
      <dgm:prSet/>
      <dgm:spPr/>
      <dgm:t>
        <a:bodyPr/>
        <a:lstStyle/>
        <a:p>
          <a:endParaRPr lang="it-IT"/>
        </a:p>
      </dgm:t>
    </dgm:pt>
    <dgm:pt modelId="{7B0876CD-F4D3-4835-B5C2-32D3B6E18036}" type="sibTrans" cxnId="{D2A40554-B193-4317-AD5F-DE5C1E4773EA}">
      <dgm:prSet/>
      <dgm:spPr/>
      <dgm:t>
        <a:bodyPr/>
        <a:lstStyle/>
        <a:p>
          <a:endParaRPr lang="it-IT"/>
        </a:p>
      </dgm:t>
    </dgm:pt>
    <dgm:pt modelId="{567A1F5C-6C3C-4349-B97F-FD5E47072145}">
      <dgm:prSet custT="1"/>
      <dgm:spPr>
        <a:noFill/>
        <a:ln w="12700" cap="flat" cmpd="sng" algn="ctr">
          <a:solidFill>
            <a:srgbClr val="ED7D31"/>
          </a:solidFill>
          <a:prstDash val="solid"/>
          <a:miter lim="800000"/>
        </a:ln>
        <a:effectLst/>
      </dgm:spPr>
      <dgm:t>
        <a:bodyPr spcFirstLastPara="0" vert="horz" wrap="square" lIns="351351" tIns="45720" rIns="45720" bIns="45720" numCol="1" spcCol="1270" anchor="ctr" anchorCtr="0"/>
        <a:lstStyle/>
        <a:p>
          <a:pPr algn="just"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it-IT" sz="1800" b="0" i="0" u="none" kern="1200" dirty="0">
              <a:solidFill>
                <a:schemeClr val="tx1"/>
              </a:solidFill>
            </a:rPr>
            <a:t>ACA 19 - Impegni specifici di </a:t>
          </a:r>
          <a:r>
            <a:rPr lang="it-IT" sz="1800" b="0" i="0" u="none" kern="1200" dirty="0">
              <a:solidFill>
                <a:prstClr val="black"/>
              </a:solidFill>
              <a:latin typeface="Calibri" panose="020F0502020204030204"/>
              <a:ea typeface="+mn-ea"/>
              <a:cs typeface="+mn-cs"/>
            </a:rPr>
            <a:t>uso</a:t>
          </a:r>
          <a:r>
            <a:rPr lang="it-IT" sz="1800" b="0" i="0" u="none" kern="1200" dirty="0">
              <a:solidFill>
                <a:schemeClr val="tx1"/>
              </a:solidFill>
            </a:rPr>
            <a:t> sostenibile dei fitosanitari aree Natura 2000</a:t>
          </a:r>
        </a:p>
      </dgm:t>
    </dgm:pt>
    <dgm:pt modelId="{486D68AC-F01E-4E26-89F5-6D192DA943C6}" type="parTrans" cxnId="{7E48185E-ED8C-49CF-80E1-227089385733}">
      <dgm:prSet/>
      <dgm:spPr/>
      <dgm:t>
        <a:bodyPr/>
        <a:lstStyle/>
        <a:p>
          <a:endParaRPr lang="it-IT"/>
        </a:p>
      </dgm:t>
    </dgm:pt>
    <dgm:pt modelId="{6B3E9F77-DC9F-48F7-801A-D108BF7983B9}" type="sibTrans" cxnId="{7E48185E-ED8C-49CF-80E1-227089385733}">
      <dgm:prSet/>
      <dgm:spPr/>
      <dgm:t>
        <a:bodyPr/>
        <a:lstStyle/>
        <a:p>
          <a:endParaRPr lang="it-IT"/>
        </a:p>
      </dgm:t>
    </dgm:pt>
    <dgm:pt modelId="{137BF339-466D-4D3D-85CA-96F9B7FDFE5A}">
      <dgm:prSet custT="1"/>
      <dgm:spPr>
        <a:noFill/>
        <a:ln w="12700" cap="flat" cmpd="sng" algn="ctr">
          <a:solidFill>
            <a:srgbClr val="ED7D31"/>
          </a:solidFill>
          <a:prstDash val="solid"/>
          <a:miter lim="800000"/>
        </a:ln>
        <a:effectLst/>
      </dgm:spPr>
      <dgm:t>
        <a:bodyPr spcFirstLastPara="0" vert="horz" wrap="square" lIns="351351" tIns="45720" rIns="45720" bIns="45720" numCol="1" spcCol="1270" anchor="ctr" anchorCtr="0"/>
        <a:lstStyle/>
        <a:p>
          <a:pPr marL="0" lvl="0" indent="0" algn="just" defTabSz="8001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it-IT" sz="1800" b="0" i="0" u="none" kern="1200" dirty="0">
              <a:solidFill>
                <a:prstClr val="black"/>
              </a:solidFill>
              <a:latin typeface="Calibri" panose="020F0502020204030204"/>
              <a:ea typeface="+mn-ea"/>
              <a:cs typeface="+mn-cs"/>
            </a:rPr>
            <a:t>ACA 14 - Allevatori custodi dell’</a:t>
          </a:r>
          <a:r>
            <a:rPr lang="it-IT" sz="1800" b="0" i="0" u="none" kern="1200" dirty="0" err="1">
              <a:solidFill>
                <a:prstClr val="black"/>
              </a:solidFill>
              <a:latin typeface="Calibri" panose="020F0502020204030204"/>
              <a:ea typeface="+mn-ea"/>
              <a:cs typeface="+mn-cs"/>
            </a:rPr>
            <a:t>agrobiodiversità</a:t>
          </a:r>
          <a:r>
            <a:rPr lang="it-IT" sz="1800" b="0" i="0" u="none" kern="1200" dirty="0">
              <a:solidFill>
                <a:prstClr val="black"/>
              </a:solidFill>
              <a:latin typeface="Calibri" panose="020F0502020204030204"/>
              <a:ea typeface="+mn-ea"/>
              <a:cs typeface="+mn-cs"/>
            </a:rPr>
            <a:t> </a:t>
          </a:r>
        </a:p>
      </dgm:t>
    </dgm:pt>
    <dgm:pt modelId="{1C2BC65E-FC00-41D6-AC3F-6057E1BDB027}" type="parTrans" cxnId="{BB7AE7EE-38D0-46CB-B1CC-263A4DB5F247}">
      <dgm:prSet/>
      <dgm:spPr/>
      <dgm:t>
        <a:bodyPr/>
        <a:lstStyle/>
        <a:p>
          <a:endParaRPr lang="it-IT"/>
        </a:p>
      </dgm:t>
    </dgm:pt>
    <dgm:pt modelId="{2A64F7F2-03B3-4F8D-B29E-FF81B52FDAE1}" type="sibTrans" cxnId="{BB7AE7EE-38D0-46CB-B1CC-263A4DB5F247}">
      <dgm:prSet/>
      <dgm:spPr>
        <a:ln>
          <a:solidFill>
            <a:schemeClr val="accent2"/>
          </a:solidFill>
        </a:ln>
      </dgm:spPr>
      <dgm:t>
        <a:bodyPr/>
        <a:lstStyle/>
        <a:p>
          <a:endParaRPr lang="it-IT"/>
        </a:p>
      </dgm:t>
    </dgm:pt>
    <dgm:pt modelId="{249F4544-7D64-4719-BF2A-B169ED0917A6}" type="pres">
      <dgm:prSet presAssocID="{FA64B20D-8A8F-45A9-8A12-A87D183FA0C3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it-IT"/>
        </a:p>
      </dgm:t>
    </dgm:pt>
    <dgm:pt modelId="{20BF47C7-5AC5-4451-B128-22196451DD5D}" type="pres">
      <dgm:prSet presAssocID="{FA64B20D-8A8F-45A9-8A12-A87D183FA0C3}" presName="Name1" presStyleCnt="0"/>
      <dgm:spPr/>
    </dgm:pt>
    <dgm:pt modelId="{CEA732A2-27E3-4DB9-ACBA-2824091E7B33}" type="pres">
      <dgm:prSet presAssocID="{FA64B20D-8A8F-45A9-8A12-A87D183FA0C3}" presName="cycle" presStyleCnt="0"/>
      <dgm:spPr/>
    </dgm:pt>
    <dgm:pt modelId="{926AE495-2113-4181-A749-187CA9DDB4EC}" type="pres">
      <dgm:prSet presAssocID="{FA64B20D-8A8F-45A9-8A12-A87D183FA0C3}" presName="srcNode" presStyleLbl="node1" presStyleIdx="0" presStyleCnt="6"/>
      <dgm:spPr/>
    </dgm:pt>
    <dgm:pt modelId="{A432F85E-3D34-441E-8021-3A91A536D86A}" type="pres">
      <dgm:prSet presAssocID="{FA64B20D-8A8F-45A9-8A12-A87D183FA0C3}" presName="conn" presStyleLbl="parChTrans1D2" presStyleIdx="0" presStyleCnt="1"/>
      <dgm:spPr/>
      <dgm:t>
        <a:bodyPr/>
        <a:lstStyle/>
        <a:p>
          <a:endParaRPr lang="it-IT"/>
        </a:p>
      </dgm:t>
    </dgm:pt>
    <dgm:pt modelId="{3655C099-053E-4CEE-9397-5C96251B6377}" type="pres">
      <dgm:prSet presAssocID="{FA64B20D-8A8F-45A9-8A12-A87D183FA0C3}" presName="extraNode" presStyleLbl="node1" presStyleIdx="0" presStyleCnt="6"/>
      <dgm:spPr/>
    </dgm:pt>
    <dgm:pt modelId="{6BE37187-C71E-4C8C-8E47-9A665A78B6B5}" type="pres">
      <dgm:prSet presAssocID="{FA64B20D-8A8F-45A9-8A12-A87D183FA0C3}" presName="dstNode" presStyleLbl="node1" presStyleIdx="0" presStyleCnt="6"/>
      <dgm:spPr/>
    </dgm:pt>
    <dgm:pt modelId="{B286202A-689E-429A-811D-53E96EB8CE09}" type="pres">
      <dgm:prSet presAssocID="{137BF339-466D-4D3D-85CA-96F9B7FDFE5A}" presName="text_1" presStyleLbl="node1" presStyleIdx="0" presStyleCnt="6">
        <dgm:presLayoutVars>
          <dgm:bulletEnabled val="1"/>
        </dgm:presLayoutVars>
      </dgm:prSet>
      <dgm:spPr>
        <a:xfrm>
          <a:off x="341677" y="221420"/>
          <a:ext cx="10108898" cy="442647"/>
        </a:xfrm>
        <a:prstGeom prst="rect">
          <a:avLst/>
        </a:prstGeom>
      </dgm:spPr>
      <dgm:t>
        <a:bodyPr/>
        <a:lstStyle/>
        <a:p>
          <a:endParaRPr lang="it-IT"/>
        </a:p>
      </dgm:t>
    </dgm:pt>
    <dgm:pt modelId="{225DB6DE-5C72-4A1B-9C0C-0352896514A0}" type="pres">
      <dgm:prSet presAssocID="{137BF339-466D-4D3D-85CA-96F9B7FDFE5A}" presName="accent_1" presStyleCnt="0"/>
      <dgm:spPr/>
    </dgm:pt>
    <dgm:pt modelId="{455EAC53-A6CF-4940-A7C8-A4A572074B65}" type="pres">
      <dgm:prSet presAssocID="{137BF339-466D-4D3D-85CA-96F9B7FDFE5A}" presName="accentRepeatNode" presStyleLbl="solidFgAcc1" presStyleIdx="0" presStyleCnt="6"/>
      <dgm:spPr>
        <a:xfrm>
          <a:off x="65023" y="166090"/>
          <a:ext cx="553308" cy="553308"/>
        </a:xfrm>
        <a:prstGeom prst="ellipse">
          <a:avLst/>
        </a:prstGeom>
        <a:solidFill>
          <a:srgbClr val="92D050"/>
        </a:solidFill>
        <a:ln w="12700" cap="flat" cmpd="sng" algn="ctr">
          <a:solidFill>
            <a:srgbClr val="ED7D31"/>
          </a:solidFill>
          <a:prstDash val="solid"/>
          <a:miter lim="800000"/>
        </a:ln>
        <a:effectLst/>
      </dgm:spPr>
    </dgm:pt>
    <dgm:pt modelId="{83F9EE34-B45C-445B-9BBC-EE4202268077}" type="pres">
      <dgm:prSet presAssocID="{795E5B09-1DF8-4518-A6AC-D56FDC8AC1EC}" presName="text_2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FF3FDD6A-8BA8-40E6-A90B-10B96DA9EC06}" type="pres">
      <dgm:prSet presAssocID="{795E5B09-1DF8-4518-A6AC-D56FDC8AC1EC}" presName="accent_2" presStyleCnt="0"/>
      <dgm:spPr/>
    </dgm:pt>
    <dgm:pt modelId="{A534D237-97B0-4482-9ECD-AFC4B33A6B6D}" type="pres">
      <dgm:prSet presAssocID="{795E5B09-1DF8-4518-A6AC-D56FDC8AC1EC}" presName="accentRepeatNode" presStyleLbl="solidFgAcc1" presStyleIdx="1" presStyleCnt="6"/>
      <dgm:spPr>
        <a:solidFill>
          <a:schemeClr val="accent4">
            <a:lumMod val="40000"/>
            <a:lumOff val="60000"/>
          </a:schemeClr>
        </a:solidFill>
        <a:ln>
          <a:solidFill>
            <a:schemeClr val="accent2"/>
          </a:solidFill>
        </a:ln>
      </dgm:spPr>
    </dgm:pt>
    <dgm:pt modelId="{EC77E02B-FE91-4479-BFE4-8EB3CFF26AFD}" type="pres">
      <dgm:prSet presAssocID="{AC0B8B89-56ED-43FA-9EDB-23232B94F2EB}" presName="text_3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14EBF88D-EAE0-445B-B2C0-6E8BADBD16F2}" type="pres">
      <dgm:prSet presAssocID="{AC0B8B89-56ED-43FA-9EDB-23232B94F2EB}" presName="accent_3" presStyleCnt="0"/>
      <dgm:spPr/>
    </dgm:pt>
    <dgm:pt modelId="{BC997E93-ED07-4851-B1AA-A2BD84083382}" type="pres">
      <dgm:prSet presAssocID="{AC0B8B89-56ED-43FA-9EDB-23232B94F2EB}" presName="accentRepeatNode" presStyleLbl="solidFgAcc1" presStyleIdx="2" presStyleCnt="6"/>
      <dgm:spPr>
        <a:xfrm>
          <a:off x="465880" y="830450"/>
          <a:ext cx="553308" cy="553308"/>
        </a:xfrm>
        <a:prstGeom prst="ellipse">
          <a:avLst/>
        </a:prstGeom>
        <a:solidFill>
          <a:srgbClr val="92D050"/>
        </a:solidFill>
        <a:ln w="12700" cap="flat" cmpd="sng" algn="ctr">
          <a:solidFill>
            <a:srgbClr val="ED7D31"/>
          </a:solidFill>
          <a:prstDash val="solid"/>
          <a:miter lim="800000"/>
        </a:ln>
        <a:effectLst/>
      </dgm:spPr>
    </dgm:pt>
    <dgm:pt modelId="{07833D6F-052D-4176-A84C-E0FC92B1EFF0}" type="pres">
      <dgm:prSet presAssocID="{BB57D5ED-A3B7-41CB-9B38-60C84BD091B6}" presName="text_4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1FC17DF0-E66D-467F-84E2-035FB36F78BC}" type="pres">
      <dgm:prSet presAssocID="{BB57D5ED-A3B7-41CB-9B38-60C84BD091B6}" presName="accent_4" presStyleCnt="0"/>
      <dgm:spPr/>
    </dgm:pt>
    <dgm:pt modelId="{E43DABE9-7CA5-4B85-856B-F28F02C3FEB0}" type="pres">
      <dgm:prSet presAssocID="{BB57D5ED-A3B7-41CB-9B38-60C84BD091B6}" presName="accentRepeatNode" presStyleLbl="solidFgAcc1" presStyleIdx="3" presStyleCnt="6"/>
      <dgm:spPr>
        <a:xfrm>
          <a:off x="685547" y="1494323"/>
          <a:ext cx="553308" cy="553308"/>
        </a:xfrm>
        <a:prstGeom prst="ellipse">
          <a:avLst/>
        </a:prstGeom>
        <a:solidFill>
          <a:srgbClr val="92D050"/>
        </a:solidFill>
        <a:ln w="12700" cap="flat" cmpd="sng" algn="ctr">
          <a:solidFill>
            <a:srgbClr val="ED7D31"/>
          </a:solidFill>
          <a:prstDash val="solid"/>
          <a:miter lim="800000"/>
        </a:ln>
        <a:effectLst/>
      </dgm:spPr>
    </dgm:pt>
    <dgm:pt modelId="{4B1EEFC6-F7C8-46DB-B8EF-1D0FD89D68D1}" type="pres">
      <dgm:prSet presAssocID="{2FBDCF3D-5775-4982-A95F-5612A4CA1513}" presName="text_5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B8D298E3-BF64-47E8-BE95-464343C372FC}" type="pres">
      <dgm:prSet presAssocID="{2FBDCF3D-5775-4982-A95F-5612A4CA1513}" presName="accent_5" presStyleCnt="0"/>
      <dgm:spPr/>
    </dgm:pt>
    <dgm:pt modelId="{4C0E4383-815D-48C1-99B6-D7C778F1E93C}" type="pres">
      <dgm:prSet presAssocID="{2FBDCF3D-5775-4982-A95F-5612A4CA1513}" presName="accentRepeatNode" presStyleLbl="solidFgAcc1" presStyleIdx="4" presStyleCnt="6"/>
      <dgm:spPr>
        <a:xfrm>
          <a:off x="755685" y="2158684"/>
          <a:ext cx="553308" cy="553308"/>
        </a:xfrm>
        <a:prstGeom prst="ellipse">
          <a:avLst/>
        </a:prstGeom>
        <a:solidFill>
          <a:srgbClr val="92D050"/>
        </a:solidFill>
        <a:ln w="12700" cap="flat" cmpd="sng" algn="ctr">
          <a:solidFill>
            <a:srgbClr val="ED7D31"/>
          </a:solidFill>
          <a:prstDash val="solid"/>
          <a:miter lim="800000"/>
        </a:ln>
        <a:effectLst/>
      </dgm:spPr>
    </dgm:pt>
    <dgm:pt modelId="{5E432B16-BA60-4A2D-B8B1-AF55DCFE72E3}" type="pres">
      <dgm:prSet presAssocID="{567A1F5C-6C3C-4349-B97F-FD5E47072145}" presName="text_6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EE4F9D30-3C38-4435-9E28-071399639B44}" type="pres">
      <dgm:prSet presAssocID="{567A1F5C-6C3C-4349-B97F-FD5E47072145}" presName="accent_6" presStyleCnt="0"/>
      <dgm:spPr/>
    </dgm:pt>
    <dgm:pt modelId="{93F6731E-D467-4C15-9B64-086356DB81F1}" type="pres">
      <dgm:prSet presAssocID="{567A1F5C-6C3C-4349-B97F-FD5E47072145}" presName="accentRepeatNode" presStyleLbl="solidFgAcc1" presStyleIdx="5" presStyleCnt="6"/>
      <dgm:spPr>
        <a:xfrm>
          <a:off x="685547" y="2823044"/>
          <a:ext cx="553308" cy="553308"/>
        </a:xfrm>
        <a:prstGeom prst="ellipse">
          <a:avLst/>
        </a:prstGeom>
        <a:solidFill>
          <a:srgbClr val="FFC000">
            <a:lumMod val="40000"/>
            <a:lumOff val="60000"/>
          </a:srgbClr>
        </a:solidFill>
        <a:ln w="12700" cap="flat" cmpd="sng" algn="ctr">
          <a:solidFill>
            <a:srgbClr val="ED7D31"/>
          </a:solidFill>
          <a:prstDash val="solid"/>
          <a:miter lim="800000"/>
        </a:ln>
        <a:effectLst/>
      </dgm:spPr>
    </dgm:pt>
  </dgm:ptLst>
  <dgm:cxnLst>
    <dgm:cxn modelId="{9C379A17-135A-4F32-BFBD-FA3900185F31}" srcId="{FA64B20D-8A8F-45A9-8A12-A87D183FA0C3}" destId="{BB57D5ED-A3B7-41CB-9B38-60C84BD091B6}" srcOrd="3" destOrd="0" parTransId="{D18A62AE-EB03-4B37-A268-6C67AC7C8304}" sibTransId="{A0A54F56-C202-4D68-B800-FDBCA29ECC84}"/>
    <dgm:cxn modelId="{F523760B-158A-4B07-9A2A-6EB4F0D859B6}" type="presOf" srcId="{795E5B09-1DF8-4518-A6AC-D56FDC8AC1EC}" destId="{83F9EE34-B45C-445B-9BBC-EE4202268077}" srcOrd="0" destOrd="0" presId="urn:microsoft.com/office/officeart/2008/layout/VerticalCurvedList"/>
    <dgm:cxn modelId="{EFE3F38C-E9C2-4966-9BD6-408652531969}" srcId="{FA64B20D-8A8F-45A9-8A12-A87D183FA0C3}" destId="{AC0B8B89-56ED-43FA-9EDB-23232B94F2EB}" srcOrd="2" destOrd="0" parTransId="{FC84DE19-42ED-4B4F-AD27-02870B05CA23}" sibTransId="{0564A677-A3AA-45F0-9BF5-696F6244A42E}"/>
    <dgm:cxn modelId="{AD2E76BC-AB40-43B3-BC2C-C3E11DD60C53}" type="presOf" srcId="{FA64B20D-8A8F-45A9-8A12-A87D183FA0C3}" destId="{249F4544-7D64-4719-BF2A-B169ED0917A6}" srcOrd="0" destOrd="0" presId="urn:microsoft.com/office/officeart/2008/layout/VerticalCurvedList"/>
    <dgm:cxn modelId="{D2A40554-B193-4317-AD5F-DE5C1E4773EA}" srcId="{FA64B20D-8A8F-45A9-8A12-A87D183FA0C3}" destId="{2FBDCF3D-5775-4982-A95F-5612A4CA1513}" srcOrd="4" destOrd="0" parTransId="{7C3FC3E8-CA42-4C1D-85DC-60AD4EF270CC}" sibTransId="{7B0876CD-F4D3-4835-B5C2-32D3B6E18036}"/>
    <dgm:cxn modelId="{122DD8FC-9FBE-4A6F-A2F2-08361CD25F7C}" type="presOf" srcId="{2A64F7F2-03B3-4F8D-B29E-FF81B52FDAE1}" destId="{A432F85E-3D34-441E-8021-3A91A536D86A}" srcOrd="0" destOrd="0" presId="urn:microsoft.com/office/officeart/2008/layout/VerticalCurvedList"/>
    <dgm:cxn modelId="{7E48185E-ED8C-49CF-80E1-227089385733}" srcId="{FA64B20D-8A8F-45A9-8A12-A87D183FA0C3}" destId="{567A1F5C-6C3C-4349-B97F-FD5E47072145}" srcOrd="5" destOrd="0" parTransId="{486D68AC-F01E-4E26-89F5-6D192DA943C6}" sibTransId="{6B3E9F77-DC9F-48F7-801A-D108BF7983B9}"/>
    <dgm:cxn modelId="{5AF8196B-6313-4416-AEFB-74E0841348AA}" srcId="{FA64B20D-8A8F-45A9-8A12-A87D183FA0C3}" destId="{795E5B09-1DF8-4518-A6AC-D56FDC8AC1EC}" srcOrd="1" destOrd="0" parTransId="{0B10C9E0-BC47-47D2-B44F-17A594815793}" sibTransId="{2CD64F02-C072-4DE5-B517-F5BA1A8B63CE}"/>
    <dgm:cxn modelId="{36471853-CDF8-485B-A9CB-54B2042124C5}" type="presOf" srcId="{567A1F5C-6C3C-4349-B97F-FD5E47072145}" destId="{5E432B16-BA60-4A2D-B8B1-AF55DCFE72E3}" srcOrd="0" destOrd="0" presId="urn:microsoft.com/office/officeart/2008/layout/VerticalCurvedList"/>
    <dgm:cxn modelId="{478EE2A6-A96A-4663-A74D-E46FD21EB81C}" type="presOf" srcId="{137BF339-466D-4D3D-85CA-96F9B7FDFE5A}" destId="{B286202A-689E-429A-811D-53E96EB8CE09}" srcOrd="0" destOrd="0" presId="urn:microsoft.com/office/officeart/2008/layout/VerticalCurvedList"/>
    <dgm:cxn modelId="{E3310147-A855-4782-91C5-200E63C023B6}" type="presOf" srcId="{2FBDCF3D-5775-4982-A95F-5612A4CA1513}" destId="{4B1EEFC6-F7C8-46DB-B8EF-1D0FD89D68D1}" srcOrd="0" destOrd="0" presId="urn:microsoft.com/office/officeart/2008/layout/VerticalCurvedList"/>
    <dgm:cxn modelId="{BB7AE7EE-38D0-46CB-B1CC-263A4DB5F247}" srcId="{FA64B20D-8A8F-45A9-8A12-A87D183FA0C3}" destId="{137BF339-466D-4D3D-85CA-96F9B7FDFE5A}" srcOrd="0" destOrd="0" parTransId="{1C2BC65E-FC00-41D6-AC3F-6057E1BDB027}" sibTransId="{2A64F7F2-03B3-4F8D-B29E-FF81B52FDAE1}"/>
    <dgm:cxn modelId="{18F7D82C-5E65-4C87-992F-0A3CD9CB72C4}" type="presOf" srcId="{BB57D5ED-A3B7-41CB-9B38-60C84BD091B6}" destId="{07833D6F-052D-4176-A84C-E0FC92B1EFF0}" srcOrd="0" destOrd="0" presId="urn:microsoft.com/office/officeart/2008/layout/VerticalCurvedList"/>
    <dgm:cxn modelId="{D32DF67C-B3FC-4E45-84CF-8ABAEA2807E1}" type="presOf" srcId="{AC0B8B89-56ED-43FA-9EDB-23232B94F2EB}" destId="{EC77E02B-FE91-4479-BFE4-8EB3CFF26AFD}" srcOrd="0" destOrd="0" presId="urn:microsoft.com/office/officeart/2008/layout/VerticalCurvedList"/>
    <dgm:cxn modelId="{83E27ADA-3A1A-4497-A9DC-054D54F238F6}" type="presParOf" srcId="{249F4544-7D64-4719-BF2A-B169ED0917A6}" destId="{20BF47C7-5AC5-4451-B128-22196451DD5D}" srcOrd="0" destOrd="0" presId="urn:microsoft.com/office/officeart/2008/layout/VerticalCurvedList"/>
    <dgm:cxn modelId="{7665A179-80A3-46D3-9418-6D2AE160E84D}" type="presParOf" srcId="{20BF47C7-5AC5-4451-B128-22196451DD5D}" destId="{CEA732A2-27E3-4DB9-ACBA-2824091E7B33}" srcOrd="0" destOrd="0" presId="urn:microsoft.com/office/officeart/2008/layout/VerticalCurvedList"/>
    <dgm:cxn modelId="{F2CF1A93-1E6E-4832-A787-C41D702F7654}" type="presParOf" srcId="{CEA732A2-27E3-4DB9-ACBA-2824091E7B33}" destId="{926AE495-2113-4181-A749-187CA9DDB4EC}" srcOrd="0" destOrd="0" presId="urn:microsoft.com/office/officeart/2008/layout/VerticalCurvedList"/>
    <dgm:cxn modelId="{50508B90-A591-4BE6-B693-C1A45DBE192C}" type="presParOf" srcId="{CEA732A2-27E3-4DB9-ACBA-2824091E7B33}" destId="{A432F85E-3D34-441E-8021-3A91A536D86A}" srcOrd="1" destOrd="0" presId="urn:microsoft.com/office/officeart/2008/layout/VerticalCurvedList"/>
    <dgm:cxn modelId="{E7B60433-AD74-4508-9197-05FA1D00D323}" type="presParOf" srcId="{CEA732A2-27E3-4DB9-ACBA-2824091E7B33}" destId="{3655C099-053E-4CEE-9397-5C96251B6377}" srcOrd="2" destOrd="0" presId="urn:microsoft.com/office/officeart/2008/layout/VerticalCurvedList"/>
    <dgm:cxn modelId="{BFF4484E-BCE2-40F7-9004-AF4E3EC062A3}" type="presParOf" srcId="{CEA732A2-27E3-4DB9-ACBA-2824091E7B33}" destId="{6BE37187-C71E-4C8C-8E47-9A665A78B6B5}" srcOrd="3" destOrd="0" presId="urn:microsoft.com/office/officeart/2008/layout/VerticalCurvedList"/>
    <dgm:cxn modelId="{20E8EB6F-B393-460C-BDE5-3BFF7FA6645D}" type="presParOf" srcId="{20BF47C7-5AC5-4451-B128-22196451DD5D}" destId="{B286202A-689E-429A-811D-53E96EB8CE09}" srcOrd="1" destOrd="0" presId="urn:microsoft.com/office/officeart/2008/layout/VerticalCurvedList"/>
    <dgm:cxn modelId="{D9323B3E-647F-42D5-9518-00DA7AE8A0D0}" type="presParOf" srcId="{20BF47C7-5AC5-4451-B128-22196451DD5D}" destId="{225DB6DE-5C72-4A1B-9C0C-0352896514A0}" srcOrd="2" destOrd="0" presId="urn:microsoft.com/office/officeart/2008/layout/VerticalCurvedList"/>
    <dgm:cxn modelId="{BFF7B89F-2D8E-41DD-8BDC-B1CC01390F06}" type="presParOf" srcId="{225DB6DE-5C72-4A1B-9C0C-0352896514A0}" destId="{455EAC53-A6CF-4940-A7C8-A4A572074B65}" srcOrd="0" destOrd="0" presId="urn:microsoft.com/office/officeart/2008/layout/VerticalCurvedList"/>
    <dgm:cxn modelId="{491B3240-4967-4EB0-9A26-628C8AFA9626}" type="presParOf" srcId="{20BF47C7-5AC5-4451-B128-22196451DD5D}" destId="{83F9EE34-B45C-445B-9BBC-EE4202268077}" srcOrd="3" destOrd="0" presId="urn:microsoft.com/office/officeart/2008/layout/VerticalCurvedList"/>
    <dgm:cxn modelId="{EA5DE943-0724-4D6B-809D-7254AE19CB22}" type="presParOf" srcId="{20BF47C7-5AC5-4451-B128-22196451DD5D}" destId="{FF3FDD6A-8BA8-40E6-A90B-10B96DA9EC06}" srcOrd="4" destOrd="0" presId="urn:microsoft.com/office/officeart/2008/layout/VerticalCurvedList"/>
    <dgm:cxn modelId="{DFA420CA-F8DC-4AE9-B873-6EB034047692}" type="presParOf" srcId="{FF3FDD6A-8BA8-40E6-A90B-10B96DA9EC06}" destId="{A534D237-97B0-4482-9ECD-AFC4B33A6B6D}" srcOrd="0" destOrd="0" presId="urn:microsoft.com/office/officeart/2008/layout/VerticalCurvedList"/>
    <dgm:cxn modelId="{370A1017-7D4C-4AF1-99AA-6403F8807498}" type="presParOf" srcId="{20BF47C7-5AC5-4451-B128-22196451DD5D}" destId="{EC77E02B-FE91-4479-BFE4-8EB3CFF26AFD}" srcOrd="5" destOrd="0" presId="urn:microsoft.com/office/officeart/2008/layout/VerticalCurvedList"/>
    <dgm:cxn modelId="{9DF47C05-D6BE-499F-80B2-69123C5F7415}" type="presParOf" srcId="{20BF47C7-5AC5-4451-B128-22196451DD5D}" destId="{14EBF88D-EAE0-445B-B2C0-6E8BADBD16F2}" srcOrd="6" destOrd="0" presId="urn:microsoft.com/office/officeart/2008/layout/VerticalCurvedList"/>
    <dgm:cxn modelId="{58789D15-F44D-4B7B-8E3B-37DBF05A099F}" type="presParOf" srcId="{14EBF88D-EAE0-445B-B2C0-6E8BADBD16F2}" destId="{BC997E93-ED07-4851-B1AA-A2BD84083382}" srcOrd="0" destOrd="0" presId="urn:microsoft.com/office/officeart/2008/layout/VerticalCurvedList"/>
    <dgm:cxn modelId="{56375716-C215-4099-9760-B0BC76800553}" type="presParOf" srcId="{20BF47C7-5AC5-4451-B128-22196451DD5D}" destId="{07833D6F-052D-4176-A84C-E0FC92B1EFF0}" srcOrd="7" destOrd="0" presId="urn:microsoft.com/office/officeart/2008/layout/VerticalCurvedList"/>
    <dgm:cxn modelId="{ABC0F32E-0D39-40B9-96C3-49AB13DAAD91}" type="presParOf" srcId="{20BF47C7-5AC5-4451-B128-22196451DD5D}" destId="{1FC17DF0-E66D-467F-84E2-035FB36F78BC}" srcOrd="8" destOrd="0" presId="urn:microsoft.com/office/officeart/2008/layout/VerticalCurvedList"/>
    <dgm:cxn modelId="{3B801D0C-5E2C-40B9-BFC3-2849079FC6AC}" type="presParOf" srcId="{1FC17DF0-E66D-467F-84E2-035FB36F78BC}" destId="{E43DABE9-7CA5-4B85-856B-F28F02C3FEB0}" srcOrd="0" destOrd="0" presId="urn:microsoft.com/office/officeart/2008/layout/VerticalCurvedList"/>
    <dgm:cxn modelId="{67230932-465F-4808-81AC-54666C539FEC}" type="presParOf" srcId="{20BF47C7-5AC5-4451-B128-22196451DD5D}" destId="{4B1EEFC6-F7C8-46DB-B8EF-1D0FD89D68D1}" srcOrd="9" destOrd="0" presId="urn:microsoft.com/office/officeart/2008/layout/VerticalCurvedList"/>
    <dgm:cxn modelId="{5301DFD3-DE99-45A2-ACF6-7B2A8882C8D0}" type="presParOf" srcId="{20BF47C7-5AC5-4451-B128-22196451DD5D}" destId="{B8D298E3-BF64-47E8-BE95-464343C372FC}" srcOrd="10" destOrd="0" presId="urn:microsoft.com/office/officeart/2008/layout/VerticalCurvedList"/>
    <dgm:cxn modelId="{4C8BA760-0BBC-41C7-8BED-2C3C0BDCA85C}" type="presParOf" srcId="{B8D298E3-BF64-47E8-BE95-464343C372FC}" destId="{4C0E4383-815D-48C1-99B6-D7C778F1E93C}" srcOrd="0" destOrd="0" presId="urn:microsoft.com/office/officeart/2008/layout/VerticalCurvedList"/>
    <dgm:cxn modelId="{7B5F33C7-3A1B-415C-A8F5-A82300B7ED58}" type="presParOf" srcId="{20BF47C7-5AC5-4451-B128-22196451DD5D}" destId="{5E432B16-BA60-4A2D-B8B1-AF55DCFE72E3}" srcOrd="11" destOrd="0" presId="urn:microsoft.com/office/officeart/2008/layout/VerticalCurvedList"/>
    <dgm:cxn modelId="{FA2293F1-BFE5-4338-B25D-94174147DC85}" type="presParOf" srcId="{20BF47C7-5AC5-4451-B128-22196451DD5D}" destId="{EE4F9D30-3C38-4435-9E28-071399639B44}" srcOrd="12" destOrd="0" presId="urn:microsoft.com/office/officeart/2008/layout/VerticalCurvedList"/>
    <dgm:cxn modelId="{59230045-D218-4118-B347-C7BF961784B4}" type="presParOf" srcId="{EE4F9D30-3C38-4435-9E28-071399639B44}" destId="{93F6731E-D467-4C15-9B64-086356DB81F1}" srcOrd="0" destOrd="0" presId="urn:microsoft.com/office/officeart/2008/layout/VerticalCurvedList"/>
  </dgm:cxnLst>
  <dgm:bg>
    <a:noFill/>
  </dgm:bg>
  <dgm:whole>
    <a:ln>
      <a:solidFill>
        <a:schemeClr val="bg1"/>
      </a:solidFill>
    </a:ln>
  </dgm:whole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82B783DF-2E1A-44ED-B2B7-AAE01DBD000C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it-IT"/>
        </a:p>
      </dgm:t>
    </dgm:pt>
    <dgm:pt modelId="{B9D6DDD6-1DB1-47AC-A830-080D2F6E7FD1}">
      <dgm:prSet custT="1"/>
      <dgm:spPr>
        <a:solidFill>
          <a:schemeClr val="accent2"/>
        </a:solidFill>
      </dgm:spPr>
      <dgm:t>
        <a:bodyPr/>
        <a:lstStyle/>
        <a:p>
          <a:pPr algn="ctr" rtl="0"/>
          <a:r>
            <a:rPr lang="it-IT" sz="3200" b="1" dirty="0">
              <a:solidFill>
                <a:schemeClr val="tx1"/>
              </a:solidFill>
            </a:rPr>
            <a:t>Investimenti Agro Climatico Ambientali (ACA) 4/6</a:t>
          </a:r>
          <a:endParaRPr lang="it-IT" sz="3200" dirty="0">
            <a:solidFill>
              <a:schemeClr val="tx1"/>
            </a:solidFill>
          </a:endParaRPr>
        </a:p>
      </dgm:t>
    </dgm:pt>
    <dgm:pt modelId="{D5EA2813-1E49-40C7-BB80-F77A407D4668}" type="parTrans" cxnId="{6AA3AA9C-A29C-4D29-B929-FBC097C52387}">
      <dgm:prSet/>
      <dgm:spPr/>
      <dgm:t>
        <a:bodyPr/>
        <a:lstStyle/>
        <a:p>
          <a:endParaRPr lang="it-IT"/>
        </a:p>
      </dgm:t>
    </dgm:pt>
    <dgm:pt modelId="{880ECEB3-ADE2-4BF8-A3DC-09B2F1533D2E}" type="sibTrans" cxnId="{6AA3AA9C-A29C-4D29-B929-FBC097C52387}">
      <dgm:prSet/>
      <dgm:spPr/>
      <dgm:t>
        <a:bodyPr/>
        <a:lstStyle/>
        <a:p>
          <a:endParaRPr lang="it-IT"/>
        </a:p>
      </dgm:t>
    </dgm:pt>
    <dgm:pt modelId="{CEFB3900-EF58-42B4-B677-014ADDF22B6C}" type="pres">
      <dgm:prSet presAssocID="{82B783DF-2E1A-44ED-B2B7-AAE01DBD000C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it-IT"/>
        </a:p>
      </dgm:t>
    </dgm:pt>
    <dgm:pt modelId="{BC08C579-D4D0-463E-9E7B-BD5BA8E690E2}" type="pres">
      <dgm:prSet presAssocID="{B9D6DDD6-1DB1-47AC-A830-080D2F6E7FD1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it-IT"/>
        </a:p>
      </dgm:t>
    </dgm:pt>
  </dgm:ptLst>
  <dgm:cxnLst>
    <dgm:cxn modelId="{5F381240-2726-4E61-9E63-69C1122A92D8}" type="presOf" srcId="{82B783DF-2E1A-44ED-B2B7-AAE01DBD000C}" destId="{CEFB3900-EF58-42B4-B677-014ADDF22B6C}" srcOrd="0" destOrd="0" presId="urn:microsoft.com/office/officeart/2005/8/layout/vList2"/>
    <dgm:cxn modelId="{6AA3AA9C-A29C-4D29-B929-FBC097C52387}" srcId="{82B783DF-2E1A-44ED-B2B7-AAE01DBD000C}" destId="{B9D6DDD6-1DB1-47AC-A830-080D2F6E7FD1}" srcOrd="0" destOrd="0" parTransId="{D5EA2813-1E49-40C7-BB80-F77A407D4668}" sibTransId="{880ECEB3-ADE2-4BF8-A3DC-09B2F1533D2E}"/>
    <dgm:cxn modelId="{91E71750-A3D5-4CBA-B148-A3D3E2CED8B0}" type="presOf" srcId="{B9D6DDD6-1DB1-47AC-A830-080D2F6E7FD1}" destId="{BC08C579-D4D0-463E-9E7B-BD5BA8E690E2}" srcOrd="0" destOrd="0" presId="urn:microsoft.com/office/officeart/2005/8/layout/vList2"/>
    <dgm:cxn modelId="{71BE52C0-E1DB-4673-A33B-3773A46B2DF8}" type="presParOf" srcId="{CEFB3900-EF58-42B4-B677-014ADDF22B6C}" destId="{BC08C579-D4D0-463E-9E7B-BD5BA8E690E2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FA64B20D-8A8F-45A9-8A12-A87D183FA0C3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it-IT"/>
        </a:p>
      </dgm:t>
    </dgm:pt>
    <dgm:pt modelId="{CCF17595-573E-4986-B59C-08DC3FF47020}">
      <dgm:prSet custT="1"/>
      <dgm:spPr>
        <a:noFill/>
        <a:ln w="12700" cap="flat" cmpd="sng" algn="ctr">
          <a:solidFill>
            <a:srgbClr val="ED7D31"/>
          </a:solidFill>
          <a:prstDash val="solid"/>
          <a:miter lim="800000"/>
        </a:ln>
        <a:effectLst/>
      </dgm:spPr>
      <dgm:t>
        <a:bodyPr/>
        <a:lstStyle/>
        <a:p>
          <a:pPr marL="0" lvl="0" indent="0" algn="just" defTabSz="8001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it-IT" sz="1800" b="0" i="0" u="none" kern="1200" dirty="0">
              <a:solidFill>
                <a:schemeClr val="tx1"/>
              </a:solidFill>
            </a:rPr>
            <a:t>ACA 21 – Impegni specifici di gestione dei residui</a:t>
          </a:r>
          <a:endParaRPr lang="it-IT" sz="1800" b="0" i="0" u="none" kern="1200" dirty="0">
            <a:solidFill>
              <a:schemeClr val="tx1"/>
            </a:solidFill>
            <a:latin typeface="Calibri" panose="020F0502020204030204"/>
            <a:ea typeface="+mn-ea"/>
            <a:cs typeface="+mn-cs"/>
          </a:endParaRPr>
        </a:p>
      </dgm:t>
    </dgm:pt>
    <dgm:pt modelId="{DEDEC895-2427-4B5C-959E-4F65449532C9}" type="parTrans" cxnId="{49773F1F-A892-471A-B7E2-6068F31AAB90}">
      <dgm:prSet/>
      <dgm:spPr/>
      <dgm:t>
        <a:bodyPr/>
        <a:lstStyle/>
        <a:p>
          <a:endParaRPr lang="it-IT"/>
        </a:p>
      </dgm:t>
    </dgm:pt>
    <dgm:pt modelId="{899523F4-9A17-4795-A044-1CAC2B7B4AED}" type="sibTrans" cxnId="{49773F1F-A892-471A-B7E2-6068F31AAB90}">
      <dgm:prSet/>
      <dgm:spPr>
        <a:ln>
          <a:solidFill>
            <a:schemeClr val="accent2"/>
          </a:solidFill>
        </a:ln>
      </dgm:spPr>
      <dgm:t>
        <a:bodyPr/>
        <a:lstStyle/>
        <a:p>
          <a:endParaRPr lang="it-IT"/>
        </a:p>
      </dgm:t>
    </dgm:pt>
    <dgm:pt modelId="{9C620850-F91C-4F0C-BE0E-02096332E015}">
      <dgm:prSet custT="1"/>
      <dgm:spPr>
        <a:noFill/>
        <a:ln w="12700" cap="flat" cmpd="sng" algn="ctr">
          <a:solidFill>
            <a:srgbClr val="ED7D31"/>
          </a:solidFill>
          <a:prstDash val="solid"/>
          <a:miter lim="800000"/>
        </a:ln>
        <a:effectLst/>
      </dgm:spPr>
      <dgm:t>
        <a:bodyPr spcFirstLastPara="0" vert="horz" wrap="square" lIns="483417" tIns="45720" rIns="45720" bIns="45720" numCol="1" spcCol="1270" anchor="ctr" anchorCtr="0"/>
        <a:lstStyle/>
        <a:p>
          <a:pPr marL="0" lvl="0" indent="0" algn="just" defTabSz="8001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it-IT" sz="1800" b="0" i="0" u="none" kern="1200">
              <a:solidFill>
                <a:prstClr val="black"/>
              </a:solidFill>
              <a:latin typeface="Calibri" panose="020F0502020204030204"/>
              <a:ea typeface="+mn-ea"/>
              <a:cs typeface="+mn-cs"/>
            </a:rPr>
            <a:t>ACA 22 – Impegni specifici Risaie (biodiversità)</a:t>
          </a:r>
        </a:p>
      </dgm:t>
    </dgm:pt>
    <dgm:pt modelId="{38035560-B233-43A6-8994-00F7BEBED33A}" type="parTrans" cxnId="{D8C18A5E-38DB-4613-88FC-51917D3B8050}">
      <dgm:prSet/>
      <dgm:spPr/>
      <dgm:t>
        <a:bodyPr/>
        <a:lstStyle/>
        <a:p>
          <a:endParaRPr lang="it-IT"/>
        </a:p>
      </dgm:t>
    </dgm:pt>
    <dgm:pt modelId="{DB355BC0-440E-434B-AD77-A6DD2BDDBF8B}" type="sibTrans" cxnId="{D8C18A5E-38DB-4613-88FC-51917D3B8050}">
      <dgm:prSet/>
      <dgm:spPr/>
      <dgm:t>
        <a:bodyPr/>
        <a:lstStyle/>
        <a:p>
          <a:endParaRPr lang="it-IT"/>
        </a:p>
      </dgm:t>
    </dgm:pt>
    <dgm:pt modelId="{EFAE8355-FF2C-4FC7-8BC8-7C13E1D8BEB6}">
      <dgm:prSet custT="1"/>
      <dgm:spPr>
        <a:noFill/>
        <a:ln w="12700" cap="flat" cmpd="sng" algn="ctr">
          <a:solidFill>
            <a:srgbClr val="ED7D31"/>
          </a:solidFill>
          <a:prstDash val="solid"/>
          <a:miter lim="800000"/>
        </a:ln>
        <a:effectLst/>
      </dgm:spPr>
      <dgm:t>
        <a:bodyPr spcFirstLastPara="0" vert="horz" wrap="square" lIns="483417" tIns="45720" rIns="45720" bIns="45720" numCol="1" spcCol="1270" anchor="ctr" anchorCtr="0"/>
        <a:lstStyle/>
        <a:p>
          <a:pPr marL="0" lvl="0" indent="0" algn="just" defTabSz="8001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it-IT" sz="1800" b="0" i="0" u="none" kern="1200" dirty="0">
              <a:solidFill>
                <a:schemeClr val="tx1"/>
              </a:solidFill>
              <a:latin typeface="Calibri" panose="020F0502020204030204"/>
              <a:ea typeface="+mn-ea"/>
              <a:cs typeface="+mn-cs"/>
            </a:rPr>
            <a:t>ACA 23 - Impegni specifici </a:t>
          </a:r>
          <a:r>
            <a:rPr lang="it-IT" sz="1800" b="0" i="0" u="none" kern="1200" dirty="0" err="1">
              <a:solidFill>
                <a:schemeClr val="tx1"/>
              </a:solidFill>
              <a:latin typeface="Calibri" panose="020F0502020204030204"/>
              <a:ea typeface="+mn-ea"/>
              <a:cs typeface="+mn-cs"/>
            </a:rPr>
            <a:t>sosteniblità</a:t>
          </a:r>
          <a:r>
            <a:rPr lang="it-IT" sz="1800" b="0" i="0" u="none" kern="1200" dirty="0">
              <a:solidFill>
                <a:schemeClr val="tx1"/>
              </a:solidFill>
              <a:latin typeface="Calibri" panose="020F0502020204030204"/>
              <a:ea typeface="+mn-ea"/>
              <a:cs typeface="+mn-cs"/>
            </a:rPr>
            <a:t> ambientale allevamenti</a:t>
          </a:r>
        </a:p>
      </dgm:t>
    </dgm:pt>
    <dgm:pt modelId="{A7D708FD-A562-4EAB-A084-883DD7410A91}" type="parTrans" cxnId="{1DDD918F-C7C9-4069-AD65-526BA829FFC1}">
      <dgm:prSet/>
      <dgm:spPr/>
      <dgm:t>
        <a:bodyPr/>
        <a:lstStyle/>
        <a:p>
          <a:endParaRPr lang="it-IT"/>
        </a:p>
      </dgm:t>
    </dgm:pt>
    <dgm:pt modelId="{F46D22A5-36AF-4F58-85D3-C39A3E96B7A5}" type="sibTrans" cxnId="{1DDD918F-C7C9-4069-AD65-526BA829FFC1}">
      <dgm:prSet/>
      <dgm:spPr/>
      <dgm:t>
        <a:bodyPr/>
        <a:lstStyle/>
        <a:p>
          <a:endParaRPr lang="it-IT"/>
        </a:p>
      </dgm:t>
    </dgm:pt>
    <dgm:pt modelId="{839D82D3-C116-43A9-A23E-7028824CF17C}">
      <dgm:prSet custT="1"/>
      <dgm:spPr>
        <a:noFill/>
        <a:ln w="12700" cap="flat" cmpd="sng" algn="ctr">
          <a:solidFill>
            <a:srgbClr val="ED7D31"/>
          </a:solidFill>
          <a:prstDash val="solid"/>
          <a:miter lim="800000"/>
        </a:ln>
        <a:effectLst/>
      </dgm:spPr>
      <dgm:t>
        <a:bodyPr spcFirstLastPara="0" vert="horz" wrap="square" lIns="483417" tIns="45720" rIns="45720" bIns="45720" numCol="1" spcCol="1270" anchor="ctr" anchorCtr="0"/>
        <a:lstStyle/>
        <a:p>
          <a:pPr marL="0" lvl="0" indent="0" algn="just" defTabSz="8001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it-IT" sz="1800" b="0" i="0" u="none" kern="1200">
              <a:solidFill>
                <a:prstClr val="black"/>
              </a:solidFill>
              <a:latin typeface="Calibri" panose="020F0502020204030204"/>
              <a:ea typeface="+mn-ea"/>
              <a:cs typeface="+mn-cs"/>
            </a:rPr>
            <a:t>ACA 24 - Pratiche agricoltura precisione</a:t>
          </a:r>
        </a:p>
      </dgm:t>
    </dgm:pt>
    <dgm:pt modelId="{C932FD53-74BC-4AD5-9600-5D49C6F5D03F}" type="parTrans" cxnId="{D9719CD0-E364-45E3-BC7A-6BA11ADCB938}">
      <dgm:prSet/>
      <dgm:spPr/>
      <dgm:t>
        <a:bodyPr/>
        <a:lstStyle/>
        <a:p>
          <a:endParaRPr lang="it-IT"/>
        </a:p>
      </dgm:t>
    </dgm:pt>
    <dgm:pt modelId="{9111BD10-C06E-4939-B029-DF01E919B93C}" type="sibTrans" cxnId="{D9719CD0-E364-45E3-BC7A-6BA11ADCB938}">
      <dgm:prSet/>
      <dgm:spPr/>
      <dgm:t>
        <a:bodyPr/>
        <a:lstStyle/>
        <a:p>
          <a:endParaRPr lang="it-IT"/>
        </a:p>
      </dgm:t>
    </dgm:pt>
    <dgm:pt modelId="{050A844F-3952-44B3-8E27-91A4208968FE}">
      <dgm:prSet custT="1"/>
      <dgm:spPr>
        <a:noFill/>
        <a:ln w="12700" cap="flat" cmpd="sng" algn="ctr">
          <a:solidFill>
            <a:srgbClr val="ED7D31"/>
          </a:solidFill>
          <a:prstDash val="solid"/>
          <a:miter lim="800000"/>
        </a:ln>
        <a:effectLst/>
      </dgm:spPr>
      <dgm:t>
        <a:bodyPr spcFirstLastPara="0" vert="horz" wrap="square" lIns="483417" tIns="45720" rIns="45720" bIns="45720" numCol="1" spcCol="1270" anchor="ctr" anchorCtr="0"/>
        <a:lstStyle/>
        <a:p>
          <a:pPr marL="0" lvl="0" indent="0" algn="just" defTabSz="8001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it-IT" sz="1800" b="0" i="0" u="none" kern="1200" dirty="0">
              <a:solidFill>
                <a:prstClr val="black"/>
              </a:solidFill>
              <a:latin typeface="Calibri" panose="020F0502020204030204"/>
              <a:ea typeface="+mn-ea"/>
              <a:cs typeface="+mn-cs"/>
            </a:rPr>
            <a:t>ACA 25 -  Tutela paesaggi storici</a:t>
          </a:r>
        </a:p>
      </dgm:t>
    </dgm:pt>
    <dgm:pt modelId="{91AFAFFF-3B22-4A30-98AA-2801B596A6AF}" type="parTrans" cxnId="{7ECFC3CA-596E-4BF1-9A9A-37B08E581F40}">
      <dgm:prSet/>
      <dgm:spPr/>
      <dgm:t>
        <a:bodyPr/>
        <a:lstStyle/>
        <a:p>
          <a:endParaRPr lang="it-IT"/>
        </a:p>
      </dgm:t>
    </dgm:pt>
    <dgm:pt modelId="{5B75E22B-C18E-40B8-84B8-3DF252392966}" type="sibTrans" cxnId="{7ECFC3CA-596E-4BF1-9A9A-37B08E581F40}">
      <dgm:prSet/>
      <dgm:spPr/>
      <dgm:t>
        <a:bodyPr/>
        <a:lstStyle/>
        <a:p>
          <a:endParaRPr lang="it-IT"/>
        </a:p>
      </dgm:t>
    </dgm:pt>
    <dgm:pt modelId="{584683F1-96F8-4FB4-8F45-F25BED5FC7BC}">
      <dgm:prSet custT="1"/>
      <dgm:spPr>
        <a:noFill/>
        <a:ln w="12700" cap="flat" cmpd="sng" algn="ctr">
          <a:solidFill>
            <a:srgbClr val="ED7D31"/>
          </a:solidFill>
          <a:prstDash val="solid"/>
          <a:miter lim="800000"/>
        </a:ln>
        <a:effectLst/>
      </dgm:spPr>
      <dgm:t>
        <a:bodyPr spcFirstLastPara="0" vert="horz" wrap="square" lIns="407023" tIns="45720" rIns="45720" bIns="45720" numCol="1" spcCol="1270" anchor="ctr" anchorCtr="0"/>
        <a:lstStyle/>
        <a:p>
          <a:pPr marL="0" lvl="0" indent="0" algn="just" defTabSz="8001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it-IT" sz="1800" b="0" i="0" u="none" kern="1200" dirty="0">
              <a:solidFill>
                <a:prstClr val="black"/>
              </a:solidFill>
              <a:latin typeface="Calibri" panose="020F0502020204030204"/>
              <a:ea typeface="+mn-ea"/>
              <a:cs typeface="+mn-cs"/>
            </a:rPr>
            <a:t>ACA 20 – Impegni specifici di uso sostenibile dei nutrienti</a:t>
          </a:r>
        </a:p>
      </dgm:t>
    </dgm:pt>
    <dgm:pt modelId="{375DF159-36E7-4670-B73F-7046A1132F48}" type="parTrans" cxnId="{CF670420-AE4A-44EF-B340-56733AF34162}">
      <dgm:prSet/>
      <dgm:spPr/>
      <dgm:t>
        <a:bodyPr/>
        <a:lstStyle/>
        <a:p>
          <a:endParaRPr lang="it-IT"/>
        </a:p>
      </dgm:t>
    </dgm:pt>
    <dgm:pt modelId="{B82274CC-9E62-4DBE-BABE-F142ADB7A295}" type="sibTrans" cxnId="{CF670420-AE4A-44EF-B340-56733AF34162}">
      <dgm:prSet/>
      <dgm:spPr>
        <a:ln>
          <a:solidFill>
            <a:schemeClr val="accent2"/>
          </a:solidFill>
        </a:ln>
      </dgm:spPr>
      <dgm:t>
        <a:bodyPr/>
        <a:lstStyle/>
        <a:p>
          <a:endParaRPr lang="it-IT"/>
        </a:p>
      </dgm:t>
    </dgm:pt>
    <dgm:pt modelId="{249F4544-7D64-4719-BF2A-B169ED0917A6}" type="pres">
      <dgm:prSet presAssocID="{FA64B20D-8A8F-45A9-8A12-A87D183FA0C3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it-IT"/>
        </a:p>
      </dgm:t>
    </dgm:pt>
    <dgm:pt modelId="{20BF47C7-5AC5-4451-B128-22196451DD5D}" type="pres">
      <dgm:prSet presAssocID="{FA64B20D-8A8F-45A9-8A12-A87D183FA0C3}" presName="Name1" presStyleCnt="0"/>
      <dgm:spPr/>
    </dgm:pt>
    <dgm:pt modelId="{CEA732A2-27E3-4DB9-ACBA-2824091E7B33}" type="pres">
      <dgm:prSet presAssocID="{FA64B20D-8A8F-45A9-8A12-A87D183FA0C3}" presName="cycle" presStyleCnt="0"/>
      <dgm:spPr/>
    </dgm:pt>
    <dgm:pt modelId="{926AE495-2113-4181-A749-187CA9DDB4EC}" type="pres">
      <dgm:prSet presAssocID="{FA64B20D-8A8F-45A9-8A12-A87D183FA0C3}" presName="srcNode" presStyleLbl="node1" presStyleIdx="0" presStyleCnt="6"/>
      <dgm:spPr/>
    </dgm:pt>
    <dgm:pt modelId="{A432F85E-3D34-441E-8021-3A91A536D86A}" type="pres">
      <dgm:prSet presAssocID="{FA64B20D-8A8F-45A9-8A12-A87D183FA0C3}" presName="conn" presStyleLbl="parChTrans1D2" presStyleIdx="0" presStyleCnt="1"/>
      <dgm:spPr/>
      <dgm:t>
        <a:bodyPr/>
        <a:lstStyle/>
        <a:p>
          <a:endParaRPr lang="it-IT"/>
        </a:p>
      </dgm:t>
    </dgm:pt>
    <dgm:pt modelId="{3655C099-053E-4CEE-9397-5C96251B6377}" type="pres">
      <dgm:prSet presAssocID="{FA64B20D-8A8F-45A9-8A12-A87D183FA0C3}" presName="extraNode" presStyleLbl="node1" presStyleIdx="0" presStyleCnt="6"/>
      <dgm:spPr/>
    </dgm:pt>
    <dgm:pt modelId="{6BE37187-C71E-4C8C-8E47-9A665A78B6B5}" type="pres">
      <dgm:prSet presAssocID="{FA64B20D-8A8F-45A9-8A12-A87D183FA0C3}" presName="dstNode" presStyleLbl="node1" presStyleIdx="0" presStyleCnt="6"/>
      <dgm:spPr/>
    </dgm:pt>
    <dgm:pt modelId="{210EA17B-F28D-43FF-8308-77CAB7D76D0E}" type="pres">
      <dgm:prSet presAssocID="{584683F1-96F8-4FB4-8F45-F25BED5FC7BC}" presName="text_1" presStyleLbl="node1" presStyleIdx="0" presStyleCnt="6">
        <dgm:presLayoutVars>
          <dgm:bulletEnabled val="1"/>
        </dgm:presLayoutVars>
      </dgm:prSet>
      <dgm:spPr>
        <a:xfrm>
          <a:off x="391377" y="256489"/>
          <a:ext cx="10056295" cy="512784"/>
        </a:xfrm>
        <a:prstGeom prst="rect">
          <a:avLst/>
        </a:prstGeom>
      </dgm:spPr>
      <dgm:t>
        <a:bodyPr/>
        <a:lstStyle/>
        <a:p>
          <a:endParaRPr lang="it-IT"/>
        </a:p>
      </dgm:t>
    </dgm:pt>
    <dgm:pt modelId="{12034D15-C53A-439E-A3BC-6C0D9C5A3E39}" type="pres">
      <dgm:prSet presAssocID="{584683F1-96F8-4FB4-8F45-F25BED5FC7BC}" presName="accent_1" presStyleCnt="0"/>
      <dgm:spPr/>
    </dgm:pt>
    <dgm:pt modelId="{BA580B6B-3090-4824-816D-6585630C6EF1}" type="pres">
      <dgm:prSet presAssocID="{584683F1-96F8-4FB4-8F45-F25BED5FC7BC}" presName="accentRepeatNode" presStyleLbl="solidFgAcc1" presStyleIdx="0" presStyleCnt="6"/>
      <dgm:spPr>
        <a:xfrm>
          <a:off x="70887" y="192391"/>
          <a:ext cx="640981" cy="640981"/>
        </a:xfrm>
        <a:prstGeom prst="ellipse">
          <a:avLst/>
        </a:prstGeom>
        <a:solidFill>
          <a:srgbClr val="FFC000">
            <a:lumMod val="40000"/>
            <a:lumOff val="60000"/>
          </a:srgbClr>
        </a:solidFill>
        <a:ln w="12700" cap="flat" cmpd="sng" algn="ctr">
          <a:solidFill>
            <a:srgbClr val="ED7D31"/>
          </a:solidFill>
          <a:prstDash val="solid"/>
          <a:miter lim="800000"/>
        </a:ln>
        <a:effectLst/>
      </dgm:spPr>
    </dgm:pt>
    <dgm:pt modelId="{0D898DF1-F639-4B5D-87E7-F29DCD2B5B86}" type="pres">
      <dgm:prSet presAssocID="{CCF17595-573E-4986-B59C-08DC3FF47020}" presName="text_2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D372FC08-6BAB-458E-BA4F-B84A5E515C98}" type="pres">
      <dgm:prSet presAssocID="{CCF17595-573E-4986-B59C-08DC3FF47020}" presName="accent_2" presStyleCnt="0"/>
      <dgm:spPr/>
    </dgm:pt>
    <dgm:pt modelId="{C7DD1557-553D-4106-B3BE-487AFAB453EB}" type="pres">
      <dgm:prSet presAssocID="{CCF17595-573E-4986-B59C-08DC3FF47020}" presName="accentRepeatNode" presStyleLbl="solidFgAcc1" presStyleIdx="1" presStyleCnt="6"/>
      <dgm:spPr>
        <a:xfrm>
          <a:off x="755685" y="2158684"/>
          <a:ext cx="553308" cy="553308"/>
        </a:xfrm>
        <a:prstGeom prst="ellipse">
          <a:avLst/>
        </a:prstGeom>
        <a:solidFill>
          <a:srgbClr val="92D050"/>
        </a:solidFill>
        <a:ln w="12700" cap="flat" cmpd="sng" algn="ctr">
          <a:solidFill>
            <a:srgbClr val="ED7D31"/>
          </a:solidFill>
          <a:prstDash val="solid"/>
          <a:miter lim="800000"/>
        </a:ln>
        <a:effectLst/>
      </dgm:spPr>
    </dgm:pt>
    <dgm:pt modelId="{371A5302-BB4B-45E6-9D52-382AEA932BD8}" type="pres">
      <dgm:prSet presAssocID="{9C620850-F91C-4F0C-BE0E-02096332E015}" presName="text_3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8FB1F4B2-A136-4751-AB5A-9FA144B73283}" type="pres">
      <dgm:prSet presAssocID="{9C620850-F91C-4F0C-BE0E-02096332E015}" presName="accent_3" presStyleCnt="0"/>
      <dgm:spPr/>
    </dgm:pt>
    <dgm:pt modelId="{2A9AB65B-80D1-4739-B054-275A4F76D8C2}" type="pres">
      <dgm:prSet presAssocID="{9C620850-F91C-4F0C-BE0E-02096332E015}" presName="accentRepeatNode" presStyleLbl="solidFgAcc1" presStyleIdx="2" presStyleCnt="6"/>
      <dgm:spPr>
        <a:xfrm>
          <a:off x="514849" y="1141443"/>
          <a:ext cx="761286" cy="761286"/>
        </a:xfrm>
        <a:prstGeom prst="ellipse">
          <a:avLst/>
        </a:prstGeom>
        <a:solidFill>
          <a:srgbClr val="92D050"/>
        </a:solidFill>
        <a:ln w="12700" cap="flat" cmpd="sng" algn="ctr">
          <a:solidFill>
            <a:srgbClr val="ED7D31"/>
          </a:solidFill>
          <a:prstDash val="solid"/>
          <a:miter lim="800000"/>
        </a:ln>
        <a:effectLst/>
      </dgm:spPr>
    </dgm:pt>
    <dgm:pt modelId="{F297F764-971E-4C74-9B51-51A9FBB7273C}" type="pres">
      <dgm:prSet presAssocID="{EFAE8355-FF2C-4FC7-8BC8-7C13E1D8BEB6}" presName="text_4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89FB1713-D1A0-422B-BAA1-48E11728EC0D}" type="pres">
      <dgm:prSet presAssocID="{EFAE8355-FF2C-4FC7-8BC8-7C13E1D8BEB6}" presName="accent_4" presStyleCnt="0"/>
      <dgm:spPr/>
    </dgm:pt>
    <dgm:pt modelId="{6D234844-A16A-4140-982D-E7822551BE47}" type="pres">
      <dgm:prSet presAssocID="{EFAE8355-FF2C-4FC7-8BC8-7C13E1D8BEB6}" presName="accentRepeatNode" presStyleLbl="solidFgAcc1" presStyleIdx="3" presStyleCnt="6"/>
      <dgm:spPr>
        <a:xfrm>
          <a:off x="648792" y="2054695"/>
          <a:ext cx="761286" cy="761286"/>
        </a:xfrm>
        <a:prstGeom prst="ellipse">
          <a:avLst/>
        </a:prstGeom>
        <a:solidFill>
          <a:srgbClr val="FFC000">
            <a:lumMod val="40000"/>
            <a:lumOff val="60000"/>
          </a:srgbClr>
        </a:solidFill>
        <a:ln w="12700" cap="flat" cmpd="sng" algn="ctr">
          <a:solidFill>
            <a:srgbClr val="ED7D31"/>
          </a:solidFill>
          <a:prstDash val="solid"/>
          <a:miter lim="800000"/>
        </a:ln>
        <a:effectLst/>
      </dgm:spPr>
    </dgm:pt>
    <dgm:pt modelId="{0F4A5B79-1EE9-44A3-9F1E-7EA1B381CC33}" type="pres">
      <dgm:prSet presAssocID="{839D82D3-C116-43A9-A23E-7028824CF17C}" presName="text_5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BAF51CE3-D688-431A-AAB0-B3B0966A3CBD}" type="pres">
      <dgm:prSet presAssocID="{839D82D3-C116-43A9-A23E-7028824CF17C}" presName="accent_5" presStyleCnt="0"/>
      <dgm:spPr/>
    </dgm:pt>
    <dgm:pt modelId="{E4F0E5D4-C93E-41CE-B5EC-A43C6D89F64E}" type="pres">
      <dgm:prSet presAssocID="{839D82D3-C116-43A9-A23E-7028824CF17C}" presName="accentRepeatNode" presStyleLbl="solidFgAcc1" presStyleIdx="4" presStyleCnt="6"/>
      <dgm:spPr>
        <a:xfrm>
          <a:off x="514849" y="2967947"/>
          <a:ext cx="761286" cy="761286"/>
        </a:xfrm>
        <a:prstGeom prst="ellipse">
          <a:avLst/>
        </a:prstGeom>
        <a:solidFill>
          <a:srgbClr val="92D050"/>
        </a:solidFill>
        <a:ln w="12700" cap="flat" cmpd="sng" algn="ctr">
          <a:solidFill>
            <a:srgbClr val="ED7D31"/>
          </a:solidFill>
          <a:prstDash val="solid"/>
          <a:miter lim="800000"/>
        </a:ln>
        <a:effectLst/>
      </dgm:spPr>
    </dgm:pt>
    <dgm:pt modelId="{9C6B6361-154D-4886-8B44-4F7533862A99}" type="pres">
      <dgm:prSet presAssocID="{050A844F-3952-44B3-8E27-91A4208968FE}" presName="text_6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14893764-5158-4820-9D0C-8C46B65614ED}" type="pres">
      <dgm:prSet presAssocID="{050A844F-3952-44B3-8E27-91A4208968FE}" presName="accent_6" presStyleCnt="0"/>
      <dgm:spPr/>
    </dgm:pt>
    <dgm:pt modelId="{5A89F6B0-FB18-4E54-8A02-013DA134795D}" type="pres">
      <dgm:prSet presAssocID="{050A844F-3952-44B3-8E27-91A4208968FE}" presName="accentRepeatNode" presStyleLbl="solidFgAcc1" presStyleIdx="5" presStyleCnt="6"/>
      <dgm:spPr>
        <a:xfrm>
          <a:off x="78436" y="3881198"/>
          <a:ext cx="761286" cy="761286"/>
        </a:xfrm>
        <a:prstGeom prst="ellipse">
          <a:avLst/>
        </a:prstGeom>
        <a:solidFill>
          <a:srgbClr val="92D050"/>
        </a:solidFill>
        <a:ln w="12700" cap="flat" cmpd="sng" algn="ctr">
          <a:solidFill>
            <a:srgbClr val="ED7D31"/>
          </a:solidFill>
          <a:prstDash val="solid"/>
          <a:miter lim="800000"/>
        </a:ln>
        <a:effectLst/>
      </dgm:spPr>
    </dgm:pt>
  </dgm:ptLst>
  <dgm:cxnLst>
    <dgm:cxn modelId="{F346FC75-8B89-4756-925D-03F0CBC34632}" type="presOf" srcId="{B82274CC-9E62-4DBE-BABE-F142ADB7A295}" destId="{A432F85E-3D34-441E-8021-3A91A536D86A}" srcOrd="0" destOrd="0" presId="urn:microsoft.com/office/officeart/2008/layout/VerticalCurvedList"/>
    <dgm:cxn modelId="{CF670420-AE4A-44EF-B340-56733AF34162}" srcId="{FA64B20D-8A8F-45A9-8A12-A87D183FA0C3}" destId="{584683F1-96F8-4FB4-8F45-F25BED5FC7BC}" srcOrd="0" destOrd="0" parTransId="{375DF159-36E7-4670-B73F-7046A1132F48}" sibTransId="{B82274CC-9E62-4DBE-BABE-F142ADB7A295}"/>
    <dgm:cxn modelId="{604E2696-83C4-4F17-99ED-3BF61BA03469}" type="presOf" srcId="{CCF17595-573E-4986-B59C-08DC3FF47020}" destId="{0D898DF1-F639-4B5D-87E7-F29DCD2B5B86}" srcOrd="0" destOrd="0" presId="urn:microsoft.com/office/officeart/2008/layout/VerticalCurvedList"/>
    <dgm:cxn modelId="{30DA7E8B-3BE0-4A51-AC47-EC747F031E2D}" type="presOf" srcId="{9C620850-F91C-4F0C-BE0E-02096332E015}" destId="{371A5302-BB4B-45E6-9D52-382AEA932BD8}" srcOrd="0" destOrd="0" presId="urn:microsoft.com/office/officeart/2008/layout/VerticalCurvedList"/>
    <dgm:cxn modelId="{AD2E76BC-AB40-43B3-BC2C-C3E11DD60C53}" type="presOf" srcId="{FA64B20D-8A8F-45A9-8A12-A87D183FA0C3}" destId="{249F4544-7D64-4719-BF2A-B169ED0917A6}" srcOrd="0" destOrd="0" presId="urn:microsoft.com/office/officeart/2008/layout/VerticalCurvedList"/>
    <dgm:cxn modelId="{D8C18A5E-38DB-4613-88FC-51917D3B8050}" srcId="{FA64B20D-8A8F-45A9-8A12-A87D183FA0C3}" destId="{9C620850-F91C-4F0C-BE0E-02096332E015}" srcOrd="2" destOrd="0" parTransId="{38035560-B233-43A6-8994-00F7BEBED33A}" sibTransId="{DB355BC0-440E-434B-AD77-A6DD2BDDBF8B}"/>
    <dgm:cxn modelId="{D9719CD0-E364-45E3-BC7A-6BA11ADCB938}" srcId="{FA64B20D-8A8F-45A9-8A12-A87D183FA0C3}" destId="{839D82D3-C116-43A9-A23E-7028824CF17C}" srcOrd="4" destOrd="0" parTransId="{C932FD53-74BC-4AD5-9600-5D49C6F5D03F}" sibTransId="{9111BD10-C06E-4939-B029-DF01E919B93C}"/>
    <dgm:cxn modelId="{49773F1F-A892-471A-B7E2-6068F31AAB90}" srcId="{FA64B20D-8A8F-45A9-8A12-A87D183FA0C3}" destId="{CCF17595-573E-4986-B59C-08DC3FF47020}" srcOrd="1" destOrd="0" parTransId="{DEDEC895-2427-4B5C-959E-4F65449532C9}" sibTransId="{899523F4-9A17-4795-A044-1CAC2B7B4AED}"/>
    <dgm:cxn modelId="{A9CA3058-B88A-4A9E-9B57-8576C5E93A0A}" type="presOf" srcId="{584683F1-96F8-4FB4-8F45-F25BED5FC7BC}" destId="{210EA17B-F28D-43FF-8308-77CAB7D76D0E}" srcOrd="0" destOrd="0" presId="urn:microsoft.com/office/officeart/2008/layout/VerticalCurvedList"/>
    <dgm:cxn modelId="{8B94464B-CAE5-4B9A-976C-13D6FE41CED5}" type="presOf" srcId="{839D82D3-C116-43A9-A23E-7028824CF17C}" destId="{0F4A5B79-1EE9-44A3-9F1E-7EA1B381CC33}" srcOrd="0" destOrd="0" presId="urn:microsoft.com/office/officeart/2008/layout/VerticalCurvedList"/>
    <dgm:cxn modelId="{1DDD918F-C7C9-4069-AD65-526BA829FFC1}" srcId="{FA64B20D-8A8F-45A9-8A12-A87D183FA0C3}" destId="{EFAE8355-FF2C-4FC7-8BC8-7C13E1D8BEB6}" srcOrd="3" destOrd="0" parTransId="{A7D708FD-A562-4EAB-A084-883DD7410A91}" sibTransId="{F46D22A5-36AF-4F58-85D3-C39A3E96B7A5}"/>
    <dgm:cxn modelId="{4788B7C7-BB4A-4214-A08A-0B2584A46B7B}" type="presOf" srcId="{050A844F-3952-44B3-8E27-91A4208968FE}" destId="{9C6B6361-154D-4886-8B44-4F7533862A99}" srcOrd="0" destOrd="0" presId="urn:microsoft.com/office/officeart/2008/layout/VerticalCurvedList"/>
    <dgm:cxn modelId="{9484E846-62A7-4004-9B4F-B8CCDCB79D29}" type="presOf" srcId="{EFAE8355-FF2C-4FC7-8BC8-7C13E1D8BEB6}" destId="{F297F764-971E-4C74-9B51-51A9FBB7273C}" srcOrd="0" destOrd="0" presId="urn:microsoft.com/office/officeart/2008/layout/VerticalCurvedList"/>
    <dgm:cxn modelId="{7ECFC3CA-596E-4BF1-9A9A-37B08E581F40}" srcId="{FA64B20D-8A8F-45A9-8A12-A87D183FA0C3}" destId="{050A844F-3952-44B3-8E27-91A4208968FE}" srcOrd="5" destOrd="0" parTransId="{91AFAFFF-3B22-4A30-98AA-2801B596A6AF}" sibTransId="{5B75E22B-C18E-40B8-84B8-3DF252392966}"/>
    <dgm:cxn modelId="{83E27ADA-3A1A-4497-A9DC-054D54F238F6}" type="presParOf" srcId="{249F4544-7D64-4719-BF2A-B169ED0917A6}" destId="{20BF47C7-5AC5-4451-B128-22196451DD5D}" srcOrd="0" destOrd="0" presId="urn:microsoft.com/office/officeart/2008/layout/VerticalCurvedList"/>
    <dgm:cxn modelId="{7665A179-80A3-46D3-9418-6D2AE160E84D}" type="presParOf" srcId="{20BF47C7-5AC5-4451-B128-22196451DD5D}" destId="{CEA732A2-27E3-4DB9-ACBA-2824091E7B33}" srcOrd="0" destOrd="0" presId="urn:microsoft.com/office/officeart/2008/layout/VerticalCurvedList"/>
    <dgm:cxn modelId="{F2CF1A93-1E6E-4832-A787-C41D702F7654}" type="presParOf" srcId="{CEA732A2-27E3-4DB9-ACBA-2824091E7B33}" destId="{926AE495-2113-4181-A749-187CA9DDB4EC}" srcOrd="0" destOrd="0" presId="urn:microsoft.com/office/officeart/2008/layout/VerticalCurvedList"/>
    <dgm:cxn modelId="{50508B90-A591-4BE6-B693-C1A45DBE192C}" type="presParOf" srcId="{CEA732A2-27E3-4DB9-ACBA-2824091E7B33}" destId="{A432F85E-3D34-441E-8021-3A91A536D86A}" srcOrd="1" destOrd="0" presId="urn:microsoft.com/office/officeart/2008/layout/VerticalCurvedList"/>
    <dgm:cxn modelId="{E7B60433-AD74-4508-9197-05FA1D00D323}" type="presParOf" srcId="{CEA732A2-27E3-4DB9-ACBA-2824091E7B33}" destId="{3655C099-053E-4CEE-9397-5C96251B6377}" srcOrd="2" destOrd="0" presId="urn:microsoft.com/office/officeart/2008/layout/VerticalCurvedList"/>
    <dgm:cxn modelId="{BFF4484E-BCE2-40F7-9004-AF4E3EC062A3}" type="presParOf" srcId="{CEA732A2-27E3-4DB9-ACBA-2824091E7B33}" destId="{6BE37187-C71E-4C8C-8E47-9A665A78B6B5}" srcOrd="3" destOrd="0" presId="urn:microsoft.com/office/officeart/2008/layout/VerticalCurvedList"/>
    <dgm:cxn modelId="{B982BC56-241E-4BBD-9116-FD12F854ED60}" type="presParOf" srcId="{20BF47C7-5AC5-4451-B128-22196451DD5D}" destId="{210EA17B-F28D-43FF-8308-77CAB7D76D0E}" srcOrd="1" destOrd="0" presId="urn:microsoft.com/office/officeart/2008/layout/VerticalCurvedList"/>
    <dgm:cxn modelId="{5E6EA5B5-9471-414A-99A0-05F60802F8A8}" type="presParOf" srcId="{20BF47C7-5AC5-4451-B128-22196451DD5D}" destId="{12034D15-C53A-439E-A3BC-6C0D9C5A3E39}" srcOrd="2" destOrd="0" presId="urn:microsoft.com/office/officeart/2008/layout/VerticalCurvedList"/>
    <dgm:cxn modelId="{B3A11899-3E9F-4102-AD7E-1FC59376B91F}" type="presParOf" srcId="{12034D15-C53A-439E-A3BC-6C0D9C5A3E39}" destId="{BA580B6B-3090-4824-816D-6585630C6EF1}" srcOrd="0" destOrd="0" presId="urn:microsoft.com/office/officeart/2008/layout/VerticalCurvedList"/>
    <dgm:cxn modelId="{A182276A-EA86-4E6A-ABED-88083F2134D2}" type="presParOf" srcId="{20BF47C7-5AC5-4451-B128-22196451DD5D}" destId="{0D898DF1-F639-4B5D-87E7-F29DCD2B5B86}" srcOrd="3" destOrd="0" presId="urn:microsoft.com/office/officeart/2008/layout/VerticalCurvedList"/>
    <dgm:cxn modelId="{D6CC4303-E056-47DE-84BD-4DD89941EC5E}" type="presParOf" srcId="{20BF47C7-5AC5-4451-B128-22196451DD5D}" destId="{D372FC08-6BAB-458E-BA4F-B84A5E515C98}" srcOrd="4" destOrd="0" presId="urn:microsoft.com/office/officeart/2008/layout/VerticalCurvedList"/>
    <dgm:cxn modelId="{6D6520BB-0C32-448C-AAD7-1EC10C039BC7}" type="presParOf" srcId="{D372FC08-6BAB-458E-BA4F-B84A5E515C98}" destId="{C7DD1557-553D-4106-B3BE-487AFAB453EB}" srcOrd="0" destOrd="0" presId="urn:microsoft.com/office/officeart/2008/layout/VerticalCurvedList"/>
    <dgm:cxn modelId="{0F7B89AC-C1AF-4C54-915F-C50BA11B0245}" type="presParOf" srcId="{20BF47C7-5AC5-4451-B128-22196451DD5D}" destId="{371A5302-BB4B-45E6-9D52-382AEA932BD8}" srcOrd="5" destOrd="0" presId="urn:microsoft.com/office/officeart/2008/layout/VerticalCurvedList"/>
    <dgm:cxn modelId="{AE21FD6C-53E4-4D58-B80C-A38D9F609DBC}" type="presParOf" srcId="{20BF47C7-5AC5-4451-B128-22196451DD5D}" destId="{8FB1F4B2-A136-4751-AB5A-9FA144B73283}" srcOrd="6" destOrd="0" presId="urn:microsoft.com/office/officeart/2008/layout/VerticalCurvedList"/>
    <dgm:cxn modelId="{EFC54699-45AA-4BD4-9F43-8E4CE6DEE813}" type="presParOf" srcId="{8FB1F4B2-A136-4751-AB5A-9FA144B73283}" destId="{2A9AB65B-80D1-4739-B054-275A4F76D8C2}" srcOrd="0" destOrd="0" presId="urn:microsoft.com/office/officeart/2008/layout/VerticalCurvedList"/>
    <dgm:cxn modelId="{856F3482-6731-4DB2-B458-FFDA998696EE}" type="presParOf" srcId="{20BF47C7-5AC5-4451-B128-22196451DD5D}" destId="{F297F764-971E-4C74-9B51-51A9FBB7273C}" srcOrd="7" destOrd="0" presId="urn:microsoft.com/office/officeart/2008/layout/VerticalCurvedList"/>
    <dgm:cxn modelId="{AB7DA567-4DBF-4EBD-A72A-3872F5C3EA62}" type="presParOf" srcId="{20BF47C7-5AC5-4451-B128-22196451DD5D}" destId="{89FB1713-D1A0-422B-BAA1-48E11728EC0D}" srcOrd="8" destOrd="0" presId="urn:microsoft.com/office/officeart/2008/layout/VerticalCurvedList"/>
    <dgm:cxn modelId="{9EE74933-DEEA-47D6-92BF-21DCD3402D52}" type="presParOf" srcId="{89FB1713-D1A0-422B-BAA1-48E11728EC0D}" destId="{6D234844-A16A-4140-982D-E7822551BE47}" srcOrd="0" destOrd="0" presId="urn:microsoft.com/office/officeart/2008/layout/VerticalCurvedList"/>
    <dgm:cxn modelId="{779EF2CA-FA2B-426B-979B-7A79998CF102}" type="presParOf" srcId="{20BF47C7-5AC5-4451-B128-22196451DD5D}" destId="{0F4A5B79-1EE9-44A3-9F1E-7EA1B381CC33}" srcOrd="9" destOrd="0" presId="urn:microsoft.com/office/officeart/2008/layout/VerticalCurvedList"/>
    <dgm:cxn modelId="{F4FDF90E-F4C3-4B32-B17F-558ED6EEA3A0}" type="presParOf" srcId="{20BF47C7-5AC5-4451-B128-22196451DD5D}" destId="{BAF51CE3-D688-431A-AAB0-B3B0966A3CBD}" srcOrd="10" destOrd="0" presId="urn:microsoft.com/office/officeart/2008/layout/VerticalCurvedList"/>
    <dgm:cxn modelId="{8C958A27-BA24-40E9-B11D-252483E81D98}" type="presParOf" srcId="{BAF51CE3-D688-431A-AAB0-B3B0966A3CBD}" destId="{E4F0E5D4-C93E-41CE-B5EC-A43C6D89F64E}" srcOrd="0" destOrd="0" presId="urn:microsoft.com/office/officeart/2008/layout/VerticalCurvedList"/>
    <dgm:cxn modelId="{55BFE8AC-1D36-4638-9D68-B96849E74593}" type="presParOf" srcId="{20BF47C7-5AC5-4451-B128-22196451DD5D}" destId="{9C6B6361-154D-4886-8B44-4F7533862A99}" srcOrd="11" destOrd="0" presId="urn:microsoft.com/office/officeart/2008/layout/VerticalCurvedList"/>
    <dgm:cxn modelId="{4D0236EB-1FB9-427B-90D2-6CB6A59DCE2B}" type="presParOf" srcId="{20BF47C7-5AC5-4451-B128-22196451DD5D}" destId="{14893764-5158-4820-9D0C-8C46B65614ED}" srcOrd="12" destOrd="0" presId="urn:microsoft.com/office/officeart/2008/layout/VerticalCurvedList"/>
    <dgm:cxn modelId="{4A029B03-9DB4-47BA-A890-EEECBBAB6F6F}" type="presParOf" srcId="{14893764-5158-4820-9D0C-8C46B65614ED}" destId="{5A89F6B0-FB18-4E54-8A02-013DA134795D}" srcOrd="0" destOrd="0" presId="urn:microsoft.com/office/officeart/2008/layout/VerticalCurvedList"/>
  </dgm:cxnLst>
  <dgm:bg>
    <a:noFill/>
  </dgm:bg>
  <dgm:whole>
    <a:ln>
      <a:solidFill>
        <a:schemeClr val="bg1"/>
      </a:solidFill>
    </a:ln>
  </dgm:whole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82B783DF-2E1A-44ED-B2B7-AAE01DBD000C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it-IT"/>
        </a:p>
      </dgm:t>
    </dgm:pt>
    <dgm:pt modelId="{B9D6DDD6-1DB1-47AC-A830-080D2F6E7FD1}">
      <dgm:prSet custT="1"/>
      <dgm:spPr>
        <a:solidFill>
          <a:schemeClr val="accent2"/>
        </a:solidFill>
      </dgm:spPr>
      <dgm:t>
        <a:bodyPr/>
        <a:lstStyle/>
        <a:p>
          <a:pPr algn="ctr" rtl="0"/>
          <a:r>
            <a:rPr lang="it-IT" sz="3200" b="1" dirty="0">
              <a:solidFill>
                <a:schemeClr val="tx1"/>
              </a:solidFill>
            </a:rPr>
            <a:t>Investimenti Agro Climatico Ambientali (ACA) 5/6</a:t>
          </a:r>
          <a:endParaRPr lang="it-IT" sz="3200" dirty="0">
            <a:solidFill>
              <a:schemeClr val="tx1"/>
            </a:solidFill>
          </a:endParaRPr>
        </a:p>
      </dgm:t>
    </dgm:pt>
    <dgm:pt modelId="{D5EA2813-1E49-40C7-BB80-F77A407D4668}" type="parTrans" cxnId="{6AA3AA9C-A29C-4D29-B929-FBC097C52387}">
      <dgm:prSet/>
      <dgm:spPr/>
      <dgm:t>
        <a:bodyPr/>
        <a:lstStyle/>
        <a:p>
          <a:endParaRPr lang="it-IT"/>
        </a:p>
      </dgm:t>
    </dgm:pt>
    <dgm:pt modelId="{880ECEB3-ADE2-4BF8-A3DC-09B2F1533D2E}" type="sibTrans" cxnId="{6AA3AA9C-A29C-4D29-B929-FBC097C52387}">
      <dgm:prSet/>
      <dgm:spPr/>
      <dgm:t>
        <a:bodyPr/>
        <a:lstStyle/>
        <a:p>
          <a:endParaRPr lang="it-IT"/>
        </a:p>
      </dgm:t>
    </dgm:pt>
    <dgm:pt modelId="{CEFB3900-EF58-42B4-B677-014ADDF22B6C}" type="pres">
      <dgm:prSet presAssocID="{82B783DF-2E1A-44ED-B2B7-AAE01DBD000C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it-IT"/>
        </a:p>
      </dgm:t>
    </dgm:pt>
    <dgm:pt modelId="{BC08C579-D4D0-463E-9E7B-BD5BA8E690E2}" type="pres">
      <dgm:prSet presAssocID="{B9D6DDD6-1DB1-47AC-A830-080D2F6E7FD1}" presName="parentText" presStyleLbl="node1" presStyleIdx="0" presStyleCnt="1" custLinFactNeighborY="-757">
        <dgm:presLayoutVars>
          <dgm:chMax val="0"/>
          <dgm:bulletEnabled val="1"/>
        </dgm:presLayoutVars>
      </dgm:prSet>
      <dgm:spPr/>
      <dgm:t>
        <a:bodyPr/>
        <a:lstStyle/>
        <a:p>
          <a:endParaRPr lang="it-IT"/>
        </a:p>
      </dgm:t>
    </dgm:pt>
  </dgm:ptLst>
  <dgm:cxnLst>
    <dgm:cxn modelId="{5F381240-2726-4E61-9E63-69C1122A92D8}" type="presOf" srcId="{82B783DF-2E1A-44ED-B2B7-AAE01DBD000C}" destId="{CEFB3900-EF58-42B4-B677-014ADDF22B6C}" srcOrd="0" destOrd="0" presId="urn:microsoft.com/office/officeart/2005/8/layout/vList2"/>
    <dgm:cxn modelId="{6AA3AA9C-A29C-4D29-B929-FBC097C52387}" srcId="{82B783DF-2E1A-44ED-B2B7-AAE01DBD000C}" destId="{B9D6DDD6-1DB1-47AC-A830-080D2F6E7FD1}" srcOrd="0" destOrd="0" parTransId="{D5EA2813-1E49-40C7-BB80-F77A407D4668}" sibTransId="{880ECEB3-ADE2-4BF8-A3DC-09B2F1533D2E}"/>
    <dgm:cxn modelId="{91E71750-A3D5-4CBA-B148-A3D3E2CED8B0}" type="presOf" srcId="{B9D6DDD6-1DB1-47AC-A830-080D2F6E7FD1}" destId="{BC08C579-D4D0-463E-9E7B-BD5BA8E690E2}" srcOrd="0" destOrd="0" presId="urn:microsoft.com/office/officeart/2005/8/layout/vList2"/>
    <dgm:cxn modelId="{71BE52C0-E1DB-4673-A33B-3773A46B2DF8}" type="presParOf" srcId="{CEFB3900-EF58-42B4-B677-014ADDF22B6C}" destId="{BC08C579-D4D0-463E-9E7B-BD5BA8E690E2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C08C579-D4D0-463E-9E7B-BD5BA8E690E2}">
      <dsp:nvSpPr>
        <dsp:cNvPr id="0" name=""/>
        <dsp:cNvSpPr/>
      </dsp:nvSpPr>
      <dsp:spPr>
        <a:xfrm>
          <a:off x="0" y="7373"/>
          <a:ext cx="10515600" cy="973440"/>
        </a:xfrm>
        <a:prstGeom prst="roundRect">
          <a:avLst/>
        </a:prstGeom>
        <a:solidFill>
          <a:schemeClr val="accent2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3200" b="1" kern="1200" dirty="0">
              <a:solidFill>
                <a:schemeClr val="tx1"/>
              </a:solidFill>
            </a:rPr>
            <a:t>Investimenti Agro Climatico Ambientali (ACA) 1/6</a:t>
          </a:r>
          <a:endParaRPr lang="it-IT" sz="3200" kern="1200" dirty="0">
            <a:solidFill>
              <a:schemeClr val="tx1"/>
            </a:solidFill>
          </a:endParaRPr>
        </a:p>
      </dsp:txBody>
      <dsp:txXfrm>
        <a:off x="47519" y="54892"/>
        <a:ext cx="10420562" cy="878402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432F85E-3D34-441E-8021-3A91A536D86A}">
      <dsp:nvSpPr>
        <dsp:cNvPr id="0" name=""/>
        <dsp:cNvSpPr/>
      </dsp:nvSpPr>
      <dsp:spPr>
        <a:xfrm>
          <a:off x="-5506995" y="-843156"/>
          <a:ext cx="6556989" cy="6556989"/>
        </a:xfrm>
        <a:prstGeom prst="blockArc">
          <a:avLst>
            <a:gd name="adj1" fmla="val 18900000"/>
            <a:gd name="adj2" fmla="val 2700000"/>
            <a:gd name="adj3" fmla="val 329"/>
          </a:avLst>
        </a:prstGeom>
        <a:noFill/>
        <a:ln w="12700" cap="flat" cmpd="sng" algn="ctr">
          <a:solidFill>
            <a:srgbClr val="ED7D3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0EEF8B0-6FEA-4405-B6C0-82CF08A9EDC4}">
      <dsp:nvSpPr>
        <dsp:cNvPr id="0" name=""/>
        <dsp:cNvSpPr/>
      </dsp:nvSpPr>
      <dsp:spPr>
        <a:xfrm>
          <a:off x="391377" y="256489"/>
          <a:ext cx="10056295" cy="512784"/>
        </a:xfrm>
        <a:prstGeom prst="rect">
          <a:avLst/>
        </a:prstGeom>
        <a:noFill/>
        <a:ln w="12700" cap="flat" cmpd="sng" algn="ctr">
          <a:solidFill>
            <a:srgbClr val="ED7D3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1351" tIns="45720" rIns="45720" bIns="4572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800" b="0" i="0" u="none" kern="1200" dirty="0">
              <a:solidFill>
                <a:schemeClr val="tx1"/>
              </a:solidFill>
            </a:rPr>
            <a:t>ACA 26 - Ritiro seminativi dalla </a:t>
          </a:r>
          <a:r>
            <a:rPr lang="it-IT" sz="1800" b="0" i="0" u="none" kern="1200" dirty="0">
              <a:solidFill>
                <a:prstClr val="black"/>
              </a:solidFill>
              <a:latin typeface="Calibri" panose="020F0502020204030204"/>
              <a:ea typeface="+mn-ea"/>
              <a:cs typeface="+mn-cs"/>
            </a:rPr>
            <a:t>produzione</a:t>
          </a:r>
          <a:endParaRPr lang="it-IT" sz="1800" kern="1200" dirty="0"/>
        </a:p>
      </dsp:txBody>
      <dsp:txXfrm>
        <a:off x="391377" y="256489"/>
        <a:ext cx="10056295" cy="512784"/>
      </dsp:txXfrm>
    </dsp:sp>
    <dsp:sp modelId="{0DD7772F-CFC9-484C-85E5-D827080B97C1}">
      <dsp:nvSpPr>
        <dsp:cNvPr id="0" name=""/>
        <dsp:cNvSpPr/>
      </dsp:nvSpPr>
      <dsp:spPr>
        <a:xfrm>
          <a:off x="70887" y="192391"/>
          <a:ext cx="640981" cy="640981"/>
        </a:xfrm>
        <a:prstGeom prst="ellipse">
          <a:avLst/>
        </a:prstGeom>
        <a:solidFill>
          <a:srgbClr val="FFC000">
            <a:lumMod val="40000"/>
            <a:lumOff val="60000"/>
          </a:srgbClr>
        </a:solidFill>
        <a:ln w="12700" cap="flat" cmpd="sng" algn="ctr">
          <a:solidFill>
            <a:srgbClr val="ED7D3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15FE383-D1FE-4E40-B0C0-C06A419E6744}">
      <dsp:nvSpPr>
        <dsp:cNvPr id="0" name=""/>
        <dsp:cNvSpPr/>
      </dsp:nvSpPr>
      <dsp:spPr>
        <a:xfrm>
          <a:off x="813178" y="1025569"/>
          <a:ext cx="9634494" cy="512784"/>
        </a:xfrm>
        <a:prstGeom prst="rect">
          <a:avLst/>
        </a:prstGeom>
        <a:noFill/>
        <a:ln w="12700" cap="flat" cmpd="sng" algn="ctr">
          <a:solidFill>
            <a:srgbClr val="ED7D3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1351" tIns="45720" rIns="45720" bIns="4572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800" b="0" i="0" u="none" kern="1200" dirty="0">
              <a:solidFill>
                <a:schemeClr val="tx1"/>
              </a:solidFill>
            </a:rPr>
            <a:t>27-Pagamento per impegni silvoambientali e impegni in materia di clima</a:t>
          </a:r>
        </a:p>
      </dsp:txBody>
      <dsp:txXfrm>
        <a:off x="813178" y="1025569"/>
        <a:ext cx="9634494" cy="512784"/>
      </dsp:txXfrm>
    </dsp:sp>
    <dsp:sp modelId="{0329552A-BAB3-413D-8A46-646A9E9F4CB7}">
      <dsp:nvSpPr>
        <dsp:cNvPr id="0" name=""/>
        <dsp:cNvSpPr/>
      </dsp:nvSpPr>
      <dsp:spPr>
        <a:xfrm>
          <a:off x="492687" y="961471"/>
          <a:ext cx="640981" cy="640981"/>
        </a:xfrm>
        <a:prstGeom prst="ellipse">
          <a:avLst/>
        </a:prstGeom>
        <a:solidFill>
          <a:srgbClr val="FFC000">
            <a:lumMod val="40000"/>
            <a:lumOff val="60000"/>
          </a:srgbClr>
        </a:solidFill>
        <a:ln w="12700" cap="flat" cmpd="sng" algn="ctr">
          <a:solidFill>
            <a:srgbClr val="ED7D3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A8F770F-238F-47F8-81C4-9F0C26A109A1}">
      <dsp:nvSpPr>
        <dsp:cNvPr id="0" name=""/>
        <dsp:cNvSpPr/>
      </dsp:nvSpPr>
      <dsp:spPr>
        <a:xfrm>
          <a:off x="1006057" y="1794649"/>
          <a:ext cx="9441615" cy="512784"/>
        </a:xfrm>
        <a:prstGeom prst="rect">
          <a:avLst/>
        </a:prstGeom>
        <a:noFill/>
        <a:ln w="12700" cap="flat" cmpd="sng" algn="ctr">
          <a:solidFill>
            <a:srgbClr val="ED7D3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1351" tIns="45720" rIns="45720" bIns="4572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800" b="0" i="0" u="none" kern="1200" dirty="0">
              <a:solidFill>
                <a:schemeClr val="tx1"/>
              </a:solidFill>
            </a:rPr>
            <a:t>28-Sostegno per il mantenimento della </a:t>
          </a:r>
          <a:r>
            <a:rPr lang="it-IT" sz="1800" b="0" i="0" u="none" kern="1200" dirty="0">
              <a:solidFill>
                <a:prstClr val="black"/>
              </a:solidFill>
              <a:latin typeface="Calibri" panose="020F0502020204030204"/>
              <a:ea typeface="+mn-ea"/>
              <a:cs typeface="+mn-cs"/>
            </a:rPr>
            <a:t>forestazione</a:t>
          </a:r>
          <a:r>
            <a:rPr lang="it-IT" sz="1800" b="0" i="0" u="none" kern="1200" dirty="0">
              <a:solidFill>
                <a:schemeClr val="tx1"/>
              </a:solidFill>
            </a:rPr>
            <a:t>/imboschimento </a:t>
          </a:r>
          <a:endParaRPr lang="it-IT" sz="1800" kern="1200" dirty="0"/>
        </a:p>
      </dsp:txBody>
      <dsp:txXfrm>
        <a:off x="1006057" y="1794649"/>
        <a:ext cx="9441615" cy="512784"/>
      </dsp:txXfrm>
    </dsp:sp>
    <dsp:sp modelId="{56A2DEE2-7915-4ACA-81FB-DDDCF5A05CD7}">
      <dsp:nvSpPr>
        <dsp:cNvPr id="0" name=""/>
        <dsp:cNvSpPr/>
      </dsp:nvSpPr>
      <dsp:spPr>
        <a:xfrm>
          <a:off x="685566" y="1730551"/>
          <a:ext cx="640981" cy="640981"/>
        </a:xfrm>
        <a:prstGeom prst="ellipse">
          <a:avLst/>
        </a:prstGeom>
        <a:solidFill>
          <a:srgbClr val="92D050"/>
        </a:solidFill>
        <a:ln w="12700" cap="flat" cmpd="sng" algn="ctr">
          <a:solidFill>
            <a:srgbClr val="ED7D3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E64B665-0376-4649-A476-C8ED17B2FE4D}">
      <dsp:nvSpPr>
        <dsp:cNvPr id="0" name=""/>
        <dsp:cNvSpPr/>
      </dsp:nvSpPr>
      <dsp:spPr>
        <a:xfrm>
          <a:off x="1006057" y="2563242"/>
          <a:ext cx="9441615" cy="512784"/>
        </a:xfrm>
        <a:prstGeom prst="rect">
          <a:avLst/>
        </a:prstGeom>
        <a:noFill/>
        <a:ln w="12700" cap="flat" cmpd="sng" algn="ctr">
          <a:solidFill>
            <a:srgbClr val="ED7D3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1351" tIns="45720" rIns="45720" bIns="45720" numCol="1" spcCol="1270" anchor="ctr" anchorCtr="0">
          <a:noAutofit/>
        </a:bodyPr>
        <a:lstStyle/>
        <a:p>
          <a:pPr marL="0" lvl="0" indent="0" algn="just" defTabSz="8001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it-IT" sz="1800" b="0" i="0" u="none" kern="1200" dirty="0">
              <a:solidFill>
                <a:prstClr val="black"/>
              </a:solidFill>
              <a:latin typeface="Calibri" panose="020F0502020204030204"/>
              <a:ea typeface="+mn-ea"/>
              <a:cs typeface="+mn-cs"/>
            </a:rPr>
            <a:t>29-Pagamento al fine di adottare e mantenere pratiche e metodi di produzione biologica</a:t>
          </a:r>
        </a:p>
      </dsp:txBody>
      <dsp:txXfrm>
        <a:off x="1006057" y="2563242"/>
        <a:ext cx="9441615" cy="512784"/>
      </dsp:txXfrm>
    </dsp:sp>
    <dsp:sp modelId="{F8B0C62D-E468-416F-B63F-BC14A73F3B1E}">
      <dsp:nvSpPr>
        <dsp:cNvPr id="0" name=""/>
        <dsp:cNvSpPr/>
      </dsp:nvSpPr>
      <dsp:spPr>
        <a:xfrm>
          <a:off x="685566" y="2499144"/>
          <a:ext cx="640981" cy="640981"/>
        </a:xfrm>
        <a:prstGeom prst="ellipse">
          <a:avLst/>
        </a:prstGeom>
        <a:solidFill>
          <a:srgbClr val="92D050"/>
        </a:solidFill>
        <a:ln w="12700" cap="flat" cmpd="sng" algn="ctr">
          <a:solidFill>
            <a:srgbClr val="ED7D3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F0520F5-033E-4DB4-8421-BCE6EBB2197F}">
      <dsp:nvSpPr>
        <dsp:cNvPr id="0" name=""/>
        <dsp:cNvSpPr/>
      </dsp:nvSpPr>
      <dsp:spPr>
        <a:xfrm>
          <a:off x="813178" y="3332322"/>
          <a:ext cx="9634494" cy="512784"/>
        </a:xfrm>
        <a:prstGeom prst="rect">
          <a:avLst/>
        </a:prstGeom>
        <a:noFill/>
        <a:ln w="12700" cap="flat" cmpd="sng" algn="ctr">
          <a:solidFill>
            <a:srgbClr val="ED7D3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1351" tIns="45720" rIns="45720" bIns="45720" numCol="1" spcCol="1270" anchor="ctr" anchorCtr="0">
          <a:noAutofit/>
        </a:bodyPr>
        <a:lstStyle/>
        <a:p>
          <a:pPr marL="0" lvl="0" indent="0" algn="just" defTabSz="8001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it-IT" sz="1800" b="0" i="0" u="none" kern="1200" dirty="0">
              <a:solidFill>
                <a:prstClr val="black"/>
              </a:solidFill>
              <a:latin typeface="Calibri" panose="020F0502020204030204"/>
              <a:ea typeface="+mn-ea"/>
              <a:cs typeface="+mn-cs"/>
            </a:rPr>
            <a:t>30-Benessere animale </a:t>
          </a:r>
        </a:p>
      </dsp:txBody>
      <dsp:txXfrm>
        <a:off x="813178" y="3332322"/>
        <a:ext cx="9634494" cy="512784"/>
      </dsp:txXfrm>
    </dsp:sp>
    <dsp:sp modelId="{BA57C67D-8229-49A5-AEC3-26993F4E888A}">
      <dsp:nvSpPr>
        <dsp:cNvPr id="0" name=""/>
        <dsp:cNvSpPr/>
      </dsp:nvSpPr>
      <dsp:spPr>
        <a:xfrm>
          <a:off x="492687" y="3268224"/>
          <a:ext cx="640981" cy="640981"/>
        </a:xfrm>
        <a:prstGeom prst="ellipse">
          <a:avLst/>
        </a:prstGeom>
        <a:solidFill>
          <a:srgbClr val="92D050"/>
        </a:solidFill>
        <a:ln w="12700" cap="flat" cmpd="sng" algn="ctr">
          <a:solidFill>
            <a:srgbClr val="ED7D3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6E12CD9-FADC-4429-9A31-458D8E5A41CC}">
      <dsp:nvSpPr>
        <dsp:cNvPr id="0" name=""/>
        <dsp:cNvSpPr/>
      </dsp:nvSpPr>
      <dsp:spPr>
        <a:xfrm>
          <a:off x="391377" y="4101402"/>
          <a:ext cx="10056295" cy="512784"/>
        </a:xfrm>
        <a:prstGeom prst="rect">
          <a:avLst/>
        </a:prstGeom>
        <a:noFill/>
        <a:ln w="12700" cap="flat" cmpd="sng" algn="ctr">
          <a:solidFill>
            <a:srgbClr val="ED7D3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1351" tIns="45720" rIns="45720" bIns="45720" numCol="1" spcCol="1270" anchor="ctr" anchorCtr="0">
          <a:noAutofit/>
        </a:bodyPr>
        <a:lstStyle/>
        <a:p>
          <a:pPr marL="0" lvl="0" indent="0" algn="l" defTabSz="8001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it-IT" sz="1800" b="0" i="0" u="none" kern="1200" dirty="0">
              <a:solidFill>
                <a:schemeClr val="tx1"/>
              </a:solidFill>
              <a:latin typeface="Calibri" panose="020F0502020204030204"/>
              <a:ea typeface="+mn-ea"/>
              <a:cs typeface="+mn-cs"/>
            </a:rPr>
            <a:t>31-Sostegno</a:t>
          </a:r>
          <a:r>
            <a:rPr lang="it-IT" sz="1800" b="0" i="0" u="none" kern="1200" dirty="0">
              <a:solidFill>
                <a:schemeClr val="tx1"/>
              </a:solidFill>
            </a:rPr>
            <a:t> per la conservazione, l’uso e lo sviluppo sostenibili delle risorse genetiche forestali </a:t>
          </a:r>
          <a:endParaRPr lang="it-IT" sz="1800" b="0" i="0" u="none" kern="1200" dirty="0">
            <a:solidFill>
              <a:schemeClr val="tx1"/>
            </a:solidFill>
            <a:latin typeface="Calibri" panose="020F0502020204030204"/>
            <a:ea typeface="+mn-ea"/>
            <a:cs typeface="+mn-cs"/>
          </a:endParaRPr>
        </a:p>
      </dsp:txBody>
      <dsp:txXfrm>
        <a:off x="391377" y="4101402"/>
        <a:ext cx="10056295" cy="512784"/>
      </dsp:txXfrm>
    </dsp:sp>
    <dsp:sp modelId="{03316533-A0E9-4F43-B8D4-2B1571DC8532}">
      <dsp:nvSpPr>
        <dsp:cNvPr id="0" name=""/>
        <dsp:cNvSpPr/>
      </dsp:nvSpPr>
      <dsp:spPr>
        <a:xfrm>
          <a:off x="70887" y="4037304"/>
          <a:ext cx="640981" cy="640981"/>
        </a:xfrm>
        <a:prstGeom prst="ellipse">
          <a:avLst/>
        </a:prstGeom>
        <a:solidFill>
          <a:srgbClr val="92D050"/>
        </a:solidFill>
        <a:ln w="12700" cap="flat" cmpd="sng" algn="ctr">
          <a:solidFill>
            <a:srgbClr val="ED7D3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C08C579-D4D0-463E-9E7B-BD5BA8E690E2}">
      <dsp:nvSpPr>
        <dsp:cNvPr id="0" name=""/>
        <dsp:cNvSpPr/>
      </dsp:nvSpPr>
      <dsp:spPr>
        <a:xfrm>
          <a:off x="0" y="7373"/>
          <a:ext cx="10515600" cy="973440"/>
        </a:xfrm>
        <a:prstGeom prst="roundRect">
          <a:avLst/>
        </a:prstGeom>
        <a:solidFill>
          <a:schemeClr val="accent2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3200" b="1" kern="1200" dirty="0">
              <a:solidFill>
                <a:schemeClr val="tx1"/>
              </a:solidFill>
            </a:rPr>
            <a:t>Investimenti Agro Climatico Ambientali (ACA) 6/6</a:t>
          </a:r>
          <a:endParaRPr lang="it-IT" sz="3200" kern="1200" dirty="0">
            <a:solidFill>
              <a:schemeClr val="tx1"/>
            </a:solidFill>
          </a:endParaRPr>
        </a:p>
      </dsp:txBody>
      <dsp:txXfrm>
        <a:off x="47519" y="54892"/>
        <a:ext cx="10420562" cy="878402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432F85E-3D34-441E-8021-3A91A536D86A}">
      <dsp:nvSpPr>
        <dsp:cNvPr id="0" name=""/>
        <dsp:cNvSpPr/>
      </dsp:nvSpPr>
      <dsp:spPr>
        <a:xfrm>
          <a:off x="-5506995" y="-843156"/>
          <a:ext cx="6556989" cy="6556989"/>
        </a:xfrm>
        <a:prstGeom prst="blockArc">
          <a:avLst>
            <a:gd name="adj1" fmla="val 18900000"/>
            <a:gd name="adj2" fmla="val 2700000"/>
            <a:gd name="adj3" fmla="val 329"/>
          </a:avLst>
        </a:prstGeom>
        <a:noFill/>
        <a:ln w="12700" cap="flat" cmpd="sng" algn="ctr">
          <a:solidFill>
            <a:srgbClr val="ED7D3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0EEF8B0-6FEA-4405-B6C0-82CF08A9EDC4}">
      <dsp:nvSpPr>
        <dsp:cNvPr id="0" name=""/>
        <dsp:cNvSpPr/>
      </dsp:nvSpPr>
      <dsp:spPr>
        <a:xfrm>
          <a:off x="391377" y="256489"/>
          <a:ext cx="10056295" cy="512784"/>
        </a:xfrm>
        <a:prstGeom prst="rect">
          <a:avLst/>
        </a:prstGeom>
        <a:noFill/>
        <a:ln w="12700" cap="flat" cmpd="sng" algn="ctr">
          <a:solidFill>
            <a:srgbClr val="ED7D3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1351" tIns="45720" rIns="45720" bIns="4572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800" b="0" i="0" u="none" kern="1200" dirty="0">
              <a:solidFill>
                <a:schemeClr val="tx1"/>
              </a:solidFill>
            </a:rPr>
            <a:t>32-Sostegno zone con svantaggi naturali montagna</a:t>
          </a:r>
          <a:endParaRPr lang="it-IT" sz="1800" kern="1200" dirty="0"/>
        </a:p>
      </dsp:txBody>
      <dsp:txXfrm>
        <a:off x="391377" y="256489"/>
        <a:ext cx="10056295" cy="512784"/>
      </dsp:txXfrm>
    </dsp:sp>
    <dsp:sp modelId="{0DD7772F-CFC9-484C-85E5-D827080B97C1}">
      <dsp:nvSpPr>
        <dsp:cNvPr id="0" name=""/>
        <dsp:cNvSpPr/>
      </dsp:nvSpPr>
      <dsp:spPr>
        <a:xfrm>
          <a:off x="70887" y="192391"/>
          <a:ext cx="640981" cy="640981"/>
        </a:xfrm>
        <a:prstGeom prst="ellipse">
          <a:avLst/>
        </a:prstGeom>
        <a:solidFill>
          <a:srgbClr val="92D050"/>
        </a:solidFill>
        <a:ln w="12700" cap="flat" cmpd="sng" algn="ctr">
          <a:solidFill>
            <a:srgbClr val="ED7D3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23AC229-3AF4-4F90-BF3B-5AB1D74CEFD0}">
      <dsp:nvSpPr>
        <dsp:cNvPr id="0" name=""/>
        <dsp:cNvSpPr/>
      </dsp:nvSpPr>
      <dsp:spPr>
        <a:xfrm>
          <a:off x="813178" y="1025569"/>
          <a:ext cx="9634494" cy="512784"/>
        </a:xfrm>
        <a:prstGeom prst="rect">
          <a:avLst/>
        </a:prstGeom>
        <a:noFill/>
        <a:ln w="12700" cap="flat" cmpd="sng" algn="ctr">
          <a:solidFill>
            <a:srgbClr val="ED7D3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1351" tIns="45720" rIns="45720" bIns="4572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800" b="0" i="0" u="none" kern="1200" dirty="0">
              <a:solidFill>
                <a:prstClr val="black"/>
              </a:solidFill>
              <a:latin typeface="Calibri" panose="020F0502020204030204"/>
              <a:ea typeface="+mn-ea"/>
              <a:cs typeface="+mn-cs"/>
            </a:rPr>
            <a:t>33-Sostegno zone con altri svantaggi naturali significativi</a:t>
          </a:r>
        </a:p>
      </dsp:txBody>
      <dsp:txXfrm>
        <a:off x="813178" y="1025569"/>
        <a:ext cx="9634494" cy="512784"/>
      </dsp:txXfrm>
    </dsp:sp>
    <dsp:sp modelId="{0D495D87-08FD-4D60-8B7D-BD0FA0D0EAA5}">
      <dsp:nvSpPr>
        <dsp:cNvPr id="0" name=""/>
        <dsp:cNvSpPr/>
      </dsp:nvSpPr>
      <dsp:spPr>
        <a:xfrm>
          <a:off x="492687" y="961471"/>
          <a:ext cx="640981" cy="640981"/>
        </a:xfrm>
        <a:prstGeom prst="ellipse">
          <a:avLst/>
        </a:prstGeom>
        <a:solidFill>
          <a:srgbClr val="92D050"/>
        </a:solidFill>
        <a:ln w="12700" cap="flat" cmpd="sng" algn="ctr">
          <a:solidFill>
            <a:srgbClr val="ED7D3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254D2DA-4A57-4F5F-8525-D4FA8C1A31C6}">
      <dsp:nvSpPr>
        <dsp:cNvPr id="0" name=""/>
        <dsp:cNvSpPr/>
      </dsp:nvSpPr>
      <dsp:spPr>
        <a:xfrm>
          <a:off x="1006057" y="1794649"/>
          <a:ext cx="9441615" cy="512784"/>
        </a:xfrm>
        <a:prstGeom prst="rect">
          <a:avLst/>
        </a:prstGeom>
        <a:noFill/>
        <a:ln w="12700" cap="flat" cmpd="sng" algn="ctr">
          <a:solidFill>
            <a:srgbClr val="ED7D3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1351" tIns="45720" rIns="45720" bIns="4572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800" b="0" i="0" u="none" kern="1200" dirty="0">
              <a:solidFill>
                <a:schemeClr val="tx1"/>
              </a:solidFill>
            </a:rPr>
            <a:t>34-Sostegno zone con </a:t>
          </a:r>
          <a:r>
            <a:rPr lang="it-IT" sz="1800" b="0" i="0" u="none" kern="1200" dirty="0">
              <a:solidFill>
                <a:prstClr val="black"/>
              </a:solidFill>
              <a:latin typeface="Calibri" panose="020F0502020204030204"/>
              <a:ea typeface="+mn-ea"/>
              <a:cs typeface="+mn-cs"/>
            </a:rPr>
            <a:t>vincoli</a:t>
          </a:r>
          <a:r>
            <a:rPr lang="it-IT" sz="1800" b="0" i="0" u="none" kern="1200" dirty="0">
              <a:solidFill>
                <a:schemeClr val="tx1"/>
              </a:solidFill>
            </a:rPr>
            <a:t> specifici</a:t>
          </a:r>
        </a:p>
      </dsp:txBody>
      <dsp:txXfrm>
        <a:off x="1006057" y="1794649"/>
        <a:ext cx="9441615" cy="512784"/>
      </dsp:txXfrm>
    </dsp:sp>
    <dsp:sp modelId="{DD746A18-FFB9-4C02-BEA0-F2906D63872C}">
      <dsp:nvSpPr>
        <dsp:cNvPr id="0" name=""/>
        <dsp:cNvSpPr/>
      </dsp:nvSpPr>
      <dsp:spPr>
        <a:xfrm>
          <a:off x="685566" y="1730551"/>
          <a:ext cx="640981" cy="640981"/>
        </a:xfrm>
        <a:prstGeom prst="ellipse">
          <a:avLst/>
        </a:prstGeom>
        <a:solidFill>
          <a:srgbClr val="FFC000">
            <a:lumMod val="40000"/>
            <a:lumOff val="60000"/>
          </a:srgbClr>
        </a:solidFill>
        <a:ln w="12700" cap="flat" cmpd="sng" algn="ctr">
          <a:solidFill>
            <a:srgbClr val="ED7D3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34FFBCC-C88F-4F75-8BDE-9A2287BB3693}">
      <dsp:nvSpPr>
        <dsp:cNvPr id="0" name=""/>
        <dsp:cNvSpPr/>
      </dsp:nvSpPr>
      <dsp:spPr>
        <a:xfrm>
          <a:off x="1006057" y="2563242"/>
          <a:ext cx="9441615" cy="512784"/>
        </a:xfrm>
        <a:prstGeom prst="rect">
          <a:avLst/>
        </a:prstGeom>
        <a:noFill/>
        <a:ln w="12700" cap="flat" cmpd="sng" algn="ctr">
          <a:solidFill>
            <a:srgbClr val="ED7D3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1351" tIns="45720" rIns="45720" bIns="4572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800" b="0" i="0" u="none" kern="1200" dirty="0">
              <a:solidFill>
                <a:schemeClr val="tx1"/>
              </a:solidFill>
            </a:rPr>
            <a:t>35-Pagamento compensativo </a:t>
          </a:r>
          <a:r>
            <a:rPr lang="it-IT" sz="1800" b="0" i="0" u="none" kern="1200" dirty="0">
              <a:solidFill>
                <a:prstClr val="black"/>
              </a:solidFill>
              <a:latin typeface="Calibri" panose="020F0502020204030204"/>
              <a:ea typeface="+mn-ea"/>
              <a:cs typeface="+mn-cs"/>
            </a:rPr>
            <a:t>per</a:t>
          </a:r>
          <a:r>
            <a:rPr lang="it-IT" sz="1800" b="0" i="0" u="none" kern="1200" dirty="0">
              <a:solidFill>
                <a:schemeClr val="tx1"/>
              </a:solidFill>
            </a:rPr>
            <a:t> le zone agricole Natura 2000</a:t>
          </a:r>
        </a:p>
      </dsp:txBody>
      <dsp:txXfrm>
        <a:off x="1006057" y="2563242"/>
        <a:ext cx="9441615" cy="512784"/>
      </dsp:txXfrm>
    </dsp:sp>
    <dsp:sp modelId="{DFB6C719-4BAC-42AD-9221-4B758EF4DC5D}">
      <dsp:nvSpPr>
        <dsp:cNvPr id="0" name=""/>
        <dsp:cNvSpPr/>
      </dsp:nvSpPr>
      <dsp:spPr>
        <a:xfrm>
          <a:off x="685566" y="2499144"/>
          <a:ext cx="640981" cy="640981"/>
        </a:xfrm>
        <a:prstGeom prst="ellipse">
          <a:avLst/>
        </a:prstGeom>
        <a:solidFill>
          <a:srgbClr val="FFC000">
            <a:lumMod val="40000"/>
            <a:lumOff val="60000"/>
          </a:srgbClr>
        </a:solidFill>
        <a:ln w="12700" cap="flat" cmpd="sng" algn="ctr">
          <a:solidFill>
            <a:srgbClr val="ED7D3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13D1428-4A11-4669-80D4-5398EF382171}">
      <dsp:nvSpPr>
        <dsp:cNvPr id="0" name=""/>
        <dsp:cNvSpPr/>
      </dsp:nvSpPr>
      <dsp:spPr>
        <a:xfrm>
          <a:off x="813178" y="3332322"/>
          <a:ext cx="9634494" cy="512784"/>
        </a:xfrm>
        <a:prstGeom prst="rect">
          <a:avLst/>
        </a:prstGeom>
        <a:noFill/>
        <a:ln w="12700" cap="flat" cmpd="sng" algn="ctr">
          <a:solidFill>
            <a:srgbClr val="ED7D3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1351" tIns="45720" rIns="45720" bIns="4572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800" b="0" i="0" u="none" kern="1200" dirty="0">
              <a:solidFill>
                <a:schemeClr val="tx1"/>
              </a:solidFill>
            </a:rPr>
            <a:t>36-Pagamento compensativo per le zone forestali Natura 2000</a:t>
          </a:r>
        </a:p>
      </dsp:txBody>
      <dsp:txXfrm>
        <a:off x="813178" y="3332322"/>
        <a:ext cx="9634494" cy="512784"/>
      </dsp:txXfrm>
    </dsp:sp>
    <dsp:sp modelId="{D34983A8-3A58-4D50-ABA9-68507088D1DB}">
      <dsp:nvSpPr>
        <dsp:cNvPr id="0" name=""/>
        <dsp:cNvSpPr/>
      </dsp:nvSpPr>
      <dsp:spPr>
        <a:xfrm>
          <a:off x="492687" y="3268224"/>
          <a:ext cx="640981" cy="640981"/>
        </a:xfrm>
        <a:prstGeom prst="ellipse">
          <a:avLst/>
        </a:prstGeom>
        <a:solidFill>
          <a:srgbClr val="FFC000">
            <a:lumMod val="40000"/>
            <a:lumOff val="60000"/>
          </a:srgbClr>
        </a:solidFill>
        <a:ln w="12700" cap="flat" cmpd="sng" algn="ctr">
          <a:solidFill>
            <a:srgbClr val="ED7D3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F6EF653-4025-4AD7-88F3-139A2016EE8F}">
      <dsp:nvSpPr>
        <dsp:cNvPr id="0" name=""/>
        <dsp:cNvSpPr/>
      </dsp:nvSpPr>
      <dsp:spPr>
        <a:xfrm>
          <a:off x="391377" y="4101402"/>
          <a:ext cx="10056295" cy="512784"/>
        </a:xfrm>
        <a:prstGeom prst="rect">
          <a:avLst/>
        </a:prstGeom>
        <a:noFill/>
        <a:ln w="12700" cap="flat" cmpd="sng" algn="ctr">
          <a:solidFill>
            <a:srgbClr val="ED7D3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1351" tIns="45720" rIns="45720" bIns="4572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800" b="0" i="0" u="none" kern="1200" dirty="0">
              <a:solidFill>
                <a:schemeClr val="tx1"/>
              </a:solidFill>
            </a:rPr>
            <a:t>37-Pagamento compensativo per le zone agricole incluse nei piani di gestione dei bacini idrografici</a:t>
          </a:r>
        </a:p>
      </dsp:txBody>
      <dsp:txXfrm>
        <a:off x="391377" y="4101402"/>
        <a:ext cx="10056295" cy="512784"/>
      </dsp:txXfrm>
    </dsp:sp>
    <dsp:sp modelId="{F7C011C2-A0F3-4A42-8E81-887DE4505D93}">
      <dsp:nvSpPr>
        <dsp:cNvPr id="0" name=""/>
        <dsp:cNvSpPr/>
      </dsp:nvSpPr>
      <dsp:spPr>
        <a:xfrm>
          <a:off x="70887" y="4037304"/>
          <a:ext cx="640981" cy="640981"/>
        </a:xfrm>
        <a:prstGeom prst="ellipse">
          <a:avLst/>
        </a:prstGeom>
        <a:solidFill>
          <a:srgbClr val="92D050"/>
        </a:solidFill>
        <a:ln w="12700" cap="flat" cmpd="sng" algn="ctr">
          <a:solidFill>
            <a:srgbClr val="ED7D3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87BA081-6614-4CE6-B41C-1D6F75EA53BB}">
      <dsp:nvSpPr>
        <dsp:cNvPr id="0" name=""/>
        <dsp:cNvSpPr/>
      </dsp:nvSpPr>
      <dsp:spPr>
        <a:xfrm>
          <a:off x="0" y="26220"/>
          <a:ext cx="10515600" cy="914940"/>
        </a:xfrm>
        <a:prstGeom prst="roundRect">
          <a:avLst/>
        </a:prstGeom>
        <a:solidFill>
          <a:schemeClr val="accent6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2300" b="1" kern="1200" dirty="0">
              <a:solidFill>
                <a:schemeClr val="tx1"/>
              </a:solidFill>
            </a:rPr>
            <a:t>Investimenti</a:t>
          </a:r>
          <a:r>
            <a:rPr lang="it-IT" sz="2300" kern="1200" dirty="0">
              <a:solidFill>
                <a:schemeClr val="tx1"/>
              </a:solidFill>
            </a:rPr>
            <a:t> per Aziende agricole e agroalimentari, le foreste le aree rurali, compreso avviamento nuove imprese 1/3</a:t>
          </a:r>
        </a:p>
      </dsp:txBody>
      <dsp:txXfrm>
        <a:off x="44664" y="70884"/>
        <a:ext cx="10426272" cy="825612"/>
      </dsp:txXfrm>
    </dsp:sp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AB19E25-5625-4202-AE5B-17D0598338E8}">
      <dsp:nvSpPr>
        <dsp:cNvPr id="0" name=""/>
        <dsp:cNvSpPr/>
      </dsp:nvSpPr>
      <dsp:spPr>
        <a:xfrm>
          <a:off x="-5431160" y="-831627"/>
          <a:ext cx="6466902" cy="6466902"/>
        </a:xfrm>
        <a:prstGeom prst="blockArc">
          <a:avLst>
            <a:gd name="adj1" fmla="val 18900000"/>
            <a:gd name="adj2" fmla="val 2700000"/>
            <a:gd name="adj3" fmla="val 334"/>
          </a:avLst>
        </a:prstGeom>
        <a:noFill/>
        <a:ln w="12700" cap="flat" cmpd="sng" algn="ctr">
          <a:solidFill>
            <a:srgbClr val="92D05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A563D1C-9A01-482F-9EA7-BC21D5F11C5F}">
      <dsp:nvSpPr>
        <dsp:cNvPr id="0" name=""/>
        <dsp:cNvSpPr/>
      </dsp:nvSpPr>
      <dsp:spPr>
        <a:xfrm>
          <a:off x="386115" y="252960"/>
          <a:ext cx="10062615" cy="505728"/>
        </a:xfrm>
        <a:prstGeom prst="rect">
          <a:avLst/>
        </a:prstGeom>
        <a:noFill/>
        <a:ln w="12700" cap="flat" cmpd="sng" algn="ctr">
          <a:solidFill>
            <a:srgbClr val="92D05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1422" tIns="45720" rIns="45720" bIns="4572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800" kern="1200" dirty="0">
              <a:solidFill>
                <a:schemeClr val="tx1"/>
              </a:solidFill>
            </a:rPr>
            <a:t>38-Investimenti produttivi agricoli per la </a:t>
          </a:r>
          <a:r>
            <a:rPr lang="it-IT" sz="1800" kern="1200" dirty="0" smtClean="0">
              <a:solidFill>
                <a:schemeClr val="tx1"/>
              </a:solidFill>
            </a:rPr>
            <a:t>competitività </a:t>
          </a:r>
          <a:r>
            <a:rPr lang="it-IT" sz="1800" kern="1200" dirty="0">
              <a:solidFill>
                <a:schemeClr val="tx1"/>
              </a:solidFill>
            </a:rPr>
            <a:t>della aziende agricole </a:t>
          </a:r>
        </a:p>
      </dsp:txBody>
      <dsp:txXfrm>
        <a:off x="386115" y="252960"/>
        <a:ext cx="10062615" cy="505728"/>
      </dsp:txXfrm>
    </dsp:sp>
    <dsp:sp modelId="{FF280A2A-4808-456B-BBD3-F72CDCAA0EF6}">
      <dsp:nvSpPr>
        <dsp:cNvPr id="0" name=""/>
        <dsp:cNvSpPr/>
      </dsp:nvSpPr>
      <dsp:spPr>
        <a:xfrm>
          <a:off x="70035" y="189744"/>
          <a:ext cx="632160" cy="632160"/>
        </a:xfrm>
        <a:prstGeom prst="ellipse">
          <a:avLst/>
        </a:prstGeom>
        <a:solidFill>
          <a:srgbClr val="92D050"/>
        </a:solidFill>
        <a:ln w="12700" cap="flat" cmpd="sng" algn="ctr">
          <a:solidFill>
            <a:srgbClr val="92D05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082605E-340E-4901-80BA-E6D69009ACEE}">
      <dsp:nvSpPr>
        <dsp:cNvPr id="0" name=""/>
        <dsp:cNvSpPr/>
      </dsp:nvSpPr>
      <dsp:spPr>
        <a:xfrm>
          <a:off x="802111" y="1011456"/>
          <a:ext cx="9646620" cy="505728"/>
        </a:xfrm>
        <a:prstGeom prst="rect">
          <a:avLst/>
        </a:prstGeom>
        <a:noFill/>
        <a:ln w="12700" cap="flat" cmpd="sng" algn="ctr">
          <a:solidFill>
            <a:srgbClr val="92D05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1422" tIns="45720" rIns="45720" bIns="4572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800" kern="1200" dirty="0">
              <a:solidFill>
                <a:prstClr val="black"/>
              </a:solidFill>
              <a:latin typeface="Calibri" panose="020F0502020204030204"/>
              <a:ea typeface="+mn-ea"/>
              <a:cs typeface="+mn-cs"/>
            </a:rPr>
            <a:t>39-Investimenti</a:t>
          </a:r>
          <a:r>
            <a:rPr lang="it-IT" sz="1800" kern="1200" dirty="0">
              <a:solidFill>
                <a:schemeClr val="tx1"/>
              </a:solidFill>
            </a:rPr>
            <a:t> produttivi agricoli per ambiente clima e benessere animale</a:t>
          </a:r>
        </a:p>
      </dsp:txBody>
      <dsp:txXfrm>
        <a:off x="802111" y="1011456"/>
        <a:ext cx="9646620" cy="505728"/>
      </dsp:txXfrm>
    </dsp:sp>
    <dsp:sp modelId="{9E9AA71B-165D-4947-8CC7-866D5BF75BD5}">
      <dsp:nvSpPr>
        <dsp:cNvPr id="0" name=""/>
        <dsp:cNvSpPr/>
      </dsp:nvSpPr>
      <dsp:spPr>
        <a:xfrm>
          <a:off x="486031" y="948240"/>
          <a:ext cx="632160" cy="632160"/>
        </a:xfrm>
        <a:prstGeom prst="ellipse">
          <a:avLst/>
        </a:prstGeom>
        <a:solidFill>
          <a:srgbClr val="92D050"/>
        </a:solidFill>
        <a:ln w="12700" cap="flat" cmpd="sng" algn="ctr">
          <a:solidFill>
            <a:srgbClr val="92D05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828DD00-F5A2-4A39-8744-7ADB7D6AFFC6}">
      <dsp:nvSpPr>
        <dsp:cNvPr id="0" name=""/>
        <dsp:cNvSpPr/>
      </dsp:nvSpPr>
      <dsp:spPr>
        <a:xfrm>
          <a:off x="992335" y="1769952"/>
          <a:ext cx="9456395" cy="505728"/>
        </a:xfrm>
        <a:prstGeom prst="rect">
          <a:avLst/>
        </a:prstGeom>
        <a:noFill/>
        <a:ln w="12700" cap="flat" cmpd="sng" algn="ctr">
          <a:solidFill>
            <a:srgbClr val="92D05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1422" tIns="45720" rIns="45720" bIns="4572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800" kern="1200" dirty="0">
              <a:solidFill>
                <a:prstClr val="black"/>
              </a:solidFill>
              <a:latin typeface="Calibri" panose="020F0502020204030204"/>
              <a:ea typeface="+mn-ea"/>
              <a:cs typeface="+mn-cs"/>
            </a:rPr>
            <a:t>40-Investimenti</a:t>
          </a:r>
          <a:r>
            <a:rPr lang="it-IT" sz="1800" kern="1200" dirty="0">
              <a:solidFill>
                <a:schemeClr val="tx1"/>
              </a:solidFill>
            </a:rPr>
            <a:t> nella aziende agricole per la diversificazione in attività non agricole</a:t>
          </a:r>
        </a:p>
      </dsp:txBody>
      <dsp:txXfrm>
        <a:off x="992335" y="1769952"/>
        <a:ext cx="9456395" cy="505728"/>
      </dsp:txXfrm>
    </dsp:sp>
    <dsp:sp modelId="{1A81A04C-FB1A-456B-8531-2E469251A37B}">
      <dsp:nvSpPr>
        <dsp:cNvPr id="0" name=""/>
        <dsp:cNvSpPr/>
      </dsp:nvSpPr>
      <dsp:spPr>
        <a:xfrm>
          <a:off x="676255" y="1706736"/>
          <a:ext cx="632160" cy="632160"/>
        </a:xfrm>
        <a:prstGeom prst="ellipse">
          <a:avLst/>
        </a:prstGeom>
        <a:solidFill>
          <a:srgbClr val="92D050"/>
        </a:solidFill>
        <a:ln w="12700" cap="flat" cmpd="sng" algn="ctr">
          <a:solidFill>
            <a:srgbClr val="92D05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2ABA1E9-A9EB-455E-87B9-C09B2D8F7928}">
      <dsp:nvSpPr>
        <dsp:cNvPr id="0" name=""/>
        <dsp:cNvSpPr/>
      </dsp:nvSpPr>
      <dsp:spPr>
        <a:xfrm>
          <a:off x="992335" y="2527967"/>
          <a:ext cx="9456395" cy="505728"/>
        </a:xfrm>
        <a:prstGeom prst="rect">
          <a:avLst/>
        </a:prstGeom>
        <a:noFill/>
        <a:ln w="12700" cap="flat" cmpd="sng" algn="ctr">
          <a:solidFill>
            <a:srgbClr val="92D05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1422" tIns="45720" rIns="45720" bIns="4572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800" kern="1200" dirty="0">
              <a:solidFill>
                <a:prstClr val="black"/>
              </a:solidFill>
              <a:latin typeface="Calibri" panose="020F0502020204030204"/>
              <a:ea typeface="+mn-ea"/>
              <a:cs typeface="+mn-cs"/>
            </a:rPr>
            <a:t>41-Investimenti</a:t>
          </a:r>
          <a:r>
            <a:rPr lang="it-IT" sz="1800" kern="1200" dirty="0">
              <a:solidFill>
                <a:schemeClr val="tx1"/>
              </a:solidFill>
            </a:rPr>
            <a:t> non produttivi agricoli con finalità ambientale</a:t>
          </a:r>
        </a:p>
      </dsp:txBody>
      <dsp:txXfrm>
        <a:off x="992335" y="2527967"/>
        <a:ext cx="9456395" cy="505728"/>
      </dsp:txXfrm>
    </dsp:sp>
    <dsp:sp modelId="{50D8C269-492C-4210-BF20-E5EB4E4F93D8}">
      <dsp:nvSpPr>
        <dsp:cNvPr id="0" name=""/>
        <dsp:cNvSpPr/>
      </dsp:nvSpPr>
      <dsp:spPr>
        <a:xfrm>
          <a:off x="676255" y="2464751"/>
          <a:ext cx="632160" cy="632160"/>
        </a:xfrm>
        <a:prstGeom prst="ellipse">
          <a:avLst/>
        </a:prstGeom>
        <a:solidFill>
          <a:srgbClr val="92D050"/>
        </a:solidFill>
        <a:ln w="12700" cap="flat" cmpd="sng" algn="ctr">
          <a:solidFill>
            <a:srgbClr val="92D05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E657D71-71E1-4921-872D-7F60F8938F87}">
      <dsp:nvSpPr>
        <dsp:cNvPr id="0" name=""/>
        <dsp:cNvSpPr/>
      </dsp:nvSpPr>
      <dsp:spPr>
        <a:xfrm>
          <a:off x="802111" y="3286463"/>
          <a:ext cx="9646620" cy="505728"/>
        </a:xfrm>
        <a:prstGeom prst="rect">
          <a:avLst/>
        </a:prstGeom>
        <a:noFill/>
        <a:ln w="12700" cap="flat" cmpd="sng" algn="ctr">
          <a:solidFill>
            <a:srgbClr val="92D05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1422" tIns="45720" rIns="45720" bIns="4572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800" kern="1200" dirty="0">
              <a:solidFill>
                <a:schemeClr val="tx1"/>
              </a:solidFill>
            </a:rPr>
            <a:t>42-Impianto </a:t>
          </a:r>
          <a:r>
            <a:rPr lang="it-IT" sz="1800" kern="1200" dirty="0">
              <a:solidFill>
                <a:prstClr val="black"/>
              </a:solidFill>
              <a:latin typeface="Calibri" panose="020F0502020204030204"/>
              <a:ea typeface="+mn-ea"/>
              <a:cs typeface="+mn-cs"/>
            </a:rPr>
            <a:t>forestazione</a:t>
          </a:r>
          <a:r>
            <a:rPr lang="it-IT" sz="1800" kern="1200" dirty="0">
              <a:solidFill>
                <a:schemeClr val="tx1"/>
              </a:solidFill>
            </a:rPr>
            <a:t>/imboschimento e sistemi agroforestali su terreini agricolo</a:t>
          </a:r>
        </a:p>
      </dsp:txBody>
      <dsp:txXfrm>
        <a:off x="802111" y="3286463"/>
        <a:ext cx="9646620" cy="505728"/>
      </dsp:txXfrm>
    </dsp:sp>
    <dsp:sp modelId="{DE9473AC-F973-42A2-86C3-C084589D5F20}">
      <dsp:nvSpPr>
        <dsp:cNvPr id="0" name=""/>
        <dsp:cNvSpPr/>
      </dsp:nvSpPr>
      <dsp:spPr>
        <a:xfrm>
          <a:off x="486031" y="3223247"/>
          <a:ext cx="632160" cy="632160"/>
        </a:xfrm>
        <a:prstGeom prst="ellipse">
          <a:avLst/>
        </a:prstGeom>
        <a:solidFill>
          <a:schemeClr val="accent4">
            <a:lumMod val="60000"/>
            <a:lumOff val="40000"/>
          </a:schemeClr>
        </a:solidFill>
        <a:ln w="12700" cap="flat" cmpd="sng" algn="ctr">
          <a:solidFill>
            <a:srgbClr val="92D05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92D553E-4D01-4730-AA1F-459B09302F09}">
      <dsp:nvSpPr>
        <dsp:cNvPr id="0" name=""/>
        <dsp:cNvSpPr/>
      </dsp:nvSpPr>
      <dsp:spPr>
        <a:xfrm>
          <a:off x="386115" y="4044959"/>
          <a:ext cx="10062615" cy="505728"/>
        </a:xfrm>
        <a:prstGeom prst="rect">
          <a:avLst/>
        </a:prstGeom>
        <a:noFill/>
        <a:ln w="12700" cap="flat" cmpd="sng" algn="ctr">
          <a:solidFill>
            <a:srgbClr val="92D05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1422" tIns="45720" rIns="45720" bIns="4572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800" kern="1200" dirty="0">
              <a:solidFill>
                <a:schemeClr val="tx1"/>
              </a:solidFill>
            </a:rPr>
            <a:t>43-Investimenti per la </a:t>
          </a:r>
          <a:r>
            <a:rPr lang="it-IT" sz="1800" kern="1200" dirty="0">
              <a:solidFill>
                <a:prstClr val="black"/>
              </a:solidFill>
              <a:latin typeface="Calibri" panose="020F0502020204030204"/>
              <a:ea typeface="+mn-ea"/>
              <a:cs typeface="+mn-cs"/>
            </a:rPr>
            <a:t>prevenzione</a:t>
          </a:r>
          <a:r>
            <a:rPr lang="it-IT" sz="1800" kern="1200" dirty="0">
              <a:solidFill>
                <a:schemeClr val="tx1"/>
              </a:solidFill>
            </a:rPr>
            <a:t> ed il rispristino del potenziale produttivo agricolo</a:t>
          </a:r>
        </a:p>
      </dsp:txBody>
      <dsp:txXfrm>
        <a:off x="386115" y="4044959"/>
        <a:ext cx="10062615" cy="505728"/>
      </dsp:txXfrm>
    </dsp:sp>
    <dsp:sp modelId="{60EC64B8-1589-43BC-86E1-56311EFE092D}">
      <dsp:nvSpPr>
        <dsp:cNvPr id="0" name=""/>
        <dsp:cNvSpPr/>
      </dsp:nvSpPr>
      <dsp:spPr>
        <a:xfrm>
          <a:off x="70035" y="3981743"/>
          <a:ext cx="632160" cy="632160"/>
        </a:xfrm>
        <a:prstGeom prst="ellipse">
          <a:avLst/>
        </a:prstGeom>
        <a:solidFill>
          <a:srgbClr val="92D050"/>
        </a:solidFill>
        <a:ln w="12700" cap="flat" cmpd="sng" algn="ctr">
          <a:solidFill>
            <a:srgbClr val="92D05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1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87BA081-6614-4CE6-B41C-1D6F75EA53BB}">
      <dsp:nvSpPr>
        <dsp:cNvPr id="0" name=""/>
        <dsp:cNvSpPr/>
      </dsp:nvSpPr>
      <dsp:spPr>
        <a:xfrm>
          <a:off x="0" y="26220"/>
          <a:ext cx="10515600" cy="914940"/>
        </a:xfrm>
        <a:prstGeom prst="roundRect">
          <a:avLst/>
        </a:prstGeom>
        <a:solidFill>
          <a:schemeClr val="accent6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2300" b="1" kern="1200" dirty="0">
              <a:solidFill>
                <a:schemeClr val="tx1"/>
              </a:solidFill>
            </a:rPr>
            <a:t>Investimenti</a:t>
          </a:r>
          <a:r>
            <a:rPr lang="it-IT" sz="2300" kern="1200" dirty="0">
              <a:solidFill>
                <a:schemeClr val="tx1"/>
              </a:solidFill>
            </a:rPr>
            <a:t> per Aziende agricole e agroalimentari, le foreste le aree rurali, compreso avviamento nuove imprese 2/3</a:t>
          </a:r>
        </a:p>
      </dsp:txBody>
      <dsp:txXfrm>
        <a:off x="44664" y="70884"/>
        <a:ext cx="10426272" cy="825612"/>
      </dsp:txXfrm>
    </dsp:sp>
  </dsp:spTree>
</dsp:drawing>
</file>

<file path=ppt/diagrams/drawing1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AB19E25-5625-4202-AE5B-17D0598338E8}">
      <dsp:nvSpPr>
        <dsp:cNvPr id="0" name=""/>
        <dsp:cNvSpPr/>
      </dsp:nvSpPr>
      <dsp:spPr>
        <a:xfrm>
          <a:off x="-5431160" y="-831627"/>
          <a:ext cx="6466902" cy="6466902"/>
        </a:xfrm>
        <a:prstGeom prst="blockArc">
          <a:avLst>
            <a:gd name="adj1" fmla="val 18900000"/>
            <a:gd name="adj2" fmla="val 2700000"/>
            <a:gd name="adj3" fmla="val 334"/>
          </a:avLst>
        </a:prstGeom>
        <a:noFill/>
        <a:ln w="12700" cap="flat" cmpd="sng" algn="ctr">
          <a:solidFill>
            <a:srgbClr val="92D05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A563D1C-9A01-482F-9EA7-BC21D5F11C5F}">
      <dsp:nvSpPr>
        <dsp:cNvPr id="0" name=""/>
        <dsp:cNvSpPr/>
      </dsp:nvSpPr>
      <dsp:spPr>
        <a:xfrm>
          <a:off x="386115" y="252960"/>
          <a:ext cx="10062615" cy="505728"/>
        </a:xfrm>
        <a:prstGeom prst="rect">
          <a:avLst/>
        </a:prstGeom>
        <a:noFill/>
        <a:ln w="12700" cap="flat" cmpd="sng" algn="ctr">
          <a:solidFill>
            <a:srgbClr val="92D05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1422" tIns="45720" rIns="45720" bIns="4572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800" kern="1200" dirty="0">
              <a:solidFill>
                <a:schemeClr val="tx1"/>
              </a:solidFill>
            </a:rPr>
            <a:t>44-Investimenti in infrastrutture per l'agricoltura e per lo sviluppo socio-economico delle aree rurali</a:t>
          </a:r>
        </a:p>
      </dsp:txBody>
      <dsp:txXfrm>
        <a:off x="386115" y="252960"/>
        <a:ext cx="10062615" cy="505728"/>
      </dsp:txXfrm>
    </dsp:sp>
    <dsp:sp modelId="{FF280A2A-4808-456B-BBD3-F72CDCAA0EF6}">
      <dsp:nvSpPr>
        <dsp:cNvPr id="0" name=""/>
        <dsp:cNvSpPr/>
      </dsp:nvSpPr>
      <dsp:spPr>
        <a:xfrm>
          <a:off x="70035" y="189744"/>
          <a:ext cx="632160" cy="632160"/>
        </a:xfrm>
        <a:prstGeom prst="ellipse">
          <a:avLst/>
        </a:prstGeom>
        <a:solidFill>
          <a:srgbClr val="92D050"/>
        </a:solidFill>
        <a:ln w="12700" cap="flat" cmpd="sng" algn="ctr">
          <a:solidFill>
            <a:srgbClr val="92D05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5651F63-4F99-4FB4-A011-A4F028B9E01B}">
      <dsp:nvSpPr>
        <dsp:cNvPr id="0" name=""/>
        <dsp:cNvSpPr/>
      </dsp:nvSpPr>
      <dsp:spPr>
        <a:xfrm>
          <a:off x="802111" y="1011456"/>
          <a:ext cx="9646620" cy="505728"/>
        </a:xfrm>
        <a:prstGeom prst="rect">
          <a:avLst/>
        </a:prstGeom>
        <a:noFill/>
        <a:ln w="12700" cap="flat" cmpd="sng" algn="ctr">
          <a:solidFill>
            <a:srgbClr val="92D05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1422" tIns="45720" rIns="45720" bIns="4572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800" kern="1200" dirty="0">
              <a:solidFill>
                <a:prstClr val="black"/>
              </a:solidFill>
              <a:latin typeface="Calibri" panose="020F0502020204030204"/>
              <a:ea typeface="+mn-ea"/>
              <a:cs typeface="+mn-cs"/>
            </a:rPr>
            <a:t>45-Investimenti in infrastrutture con finalità ambientali</a:t>
          </a:r>
        </a:p>
      </dsp:txBody>
      <dsp:txXfrm>
        <a:off x="802111" y="1011456"/>
        <a:ext cx="9646620" cy="505728"/>
      </dsp:txXfrm>
    </dsp:sp>
    <dsp:sp modelId="{BAC8E1E6-5EEA-401F-B203-C80CC6239160}">
      <dsp:nvSpPr>
        <dsp:cNvPr id="0" name=""/>
        <dsp:cNvSpPr/>
      </dsp:nvSpPr>
      <dsp:spPr>
        <a:xfrm>
          <a:off x="486031" y="948240"/>
          <a:ext cx="632160" cy="632160"/>
        </a:xfrm>
        <a:prstGeom prst="ellipse">
          <a:avLst/>
        </a:prstGeom>
        <a:solidFill>
          <a:srgbClr val="92D050"/>
        </a:solidFill>
        <a:ln w="12700" cap="flat" cmpd="sng" algn="ctr">
          <a:solidFill>
            <a:srgbClr val="92D05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1181E24-E1B7-4519-A89B-219D5176C5A5}">
      <dsp:nvSpPr>
        <dsp:cNvPr id="0" name=""/>
        <dsp:cNvSpPr/>
      </dsp:nvSpPr>
      <dsp:spPr>
        <a:xfrm>
          <a:off x="992335" y="1769952"/>
          <a:ext cx="9456395" cy="505728"/>
        </a:xfrm>
        <a:prstGeom prst="rect">
          <a:avLst/>
        </a:prstGeom>
        <a:noFill/>
        <a:ln w="12700" cap="flat" cmpd="sng" algn="ctr">
          <a:solidFill>
            <a:srgbClr val="92D05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1422" tIns="45720" rIns="45720" bIns="4572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800" kern="1200" dirty="0">
              <a:solidFill>
                <a:prstClr val="black"/>
              </a:solidFill>
              <a:latin typeface="Calibri" panose="020F0502020204030204"/>
              <a:ea typeface="+mn-ea"/>
              <a:cs typeface="+mn-cs"/>
            </a:rPr>
            <a:t>46-Investimenti</a:t>
          </a:r>
          <a:r>
            <a:rPr lang="it-IT" sz="1800" kern="1200" dirty="0">
              <a:solidFill>
                <a:schemeClr val="tx1"/>
              </a:solidFill>
            </a:rPr>
            <a:t> non produttivi aree rurali</a:t>
          </a:r>
        </a:p>
      </dsp:txBody>
      <dsp:txXfrm>
        <a:off x="992335" y="1769952"/>
        <a:ext cx="9456395" cy="505728"/>
      </dsp:txXfrm>
    </dsp:sp>
    <dsp:sp modelId="{04649D4C-01F1-4D67-83C0-B0147B3F6910}">
      <dsp:nvSpPr>
        <dsp:cNvPr id="0" name=""/>
        <dsp:cNvSpPr/>
      </dsp:nvSpPr>
      <dsp:spPr>
        <a:xfrm>
          <a:off x="676255" y="1706736"/>
          <a:ext cx="632160" cy="632160"/>
        </a:xfrm>
        <a:prstGeom prst="ellipse">
          <a:avLst/>
        </a:prstGeom>
        <a:solidFill>
          <a:schemeClr val="accent4">
            <a:lumMod val="60000"/>
            <a:lumOff val="40000"/>
          </a:schemeClr>
        </a:solidFill>
        <a:ln w="12700" cap="flat" cmpd="sng" algn="ctr">
          <a:solidFill>
            <a:srgbClr val="92D05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4F1A318-ACC1-4C3F-96AB-60DA294D3CFE}">
      <dsp:nvSpPr>
        <dsp:cNvPr id="0" name=""/>
        <dsp:cNvSpPr/>
      </dsp:nvSpPr>
      <dsp:spPr>
        <a:xfrm>
          <a:off x="992335" y="2527967"/>
          <a:ext cx="9456395" cy="505728"/>
        </a:xfrm>
        <a:prstGeom prst="rect">
          <a:avLst/>
        </a:prstGeom>
        <a:noFill/>
        <a:ln w="12700" cap="flat" cmpd="sng" algn="ctr">
          <a:solidFill>
            <a:srgbClr val="92D05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1422" tIns="45720" rIns="45720" bIns="4572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800" kern="1200" dirty="0">
              <a:solidFill>
                <a:schemeClr val="tx1"/>
              </a:solidFill>
            </a:rPr>
            <a:t>47-Impianto </a:t>
          </a:r>
          <a:r>
            <a:rPr lang="it-IT" sz="1800" kern="1200" dirty="0">
              <a:solidFill>
                <a:prstClr val="black"/>
              </a:solidFill>
              <a:latin typeface="Calibri" panose="020F0502020204030204"/>
              <a:ea typeface="+mn-ea"/>
              <a:cs typeface="+mn-cs"/>
            </a:rPr>
            <a:t>forestazione</a:t>
          </a:r>
          <a:r>
            <a:rPr lang="it-IT" sz="1800" kern="1200" dirty="0">
              <a:solidFill>
                <a:schemeClr val="tx1"/>
              </a:solidFill>
            </a:rPr>
            <a:t>/imboschimento di terreni non agricoli</a:t>
          </a:r>
        </a:p>
      </dsp:txBody>
      <dsp:txXfrm>
        <a:off x="992335" y="2527967"/>
        <a:ext cx="9456395" cy="505728"/>
      </dsp:txXfrm>
    </dsp:sp>
    <dsp:sp modelId="{2B8C4912-9ADF-4D9C-828A-07B20B20007F}">
      <dsp:nvSpPr>
        <dsp:cNvPr id="0" name=""/>
        <dsp:cNvSpPr/>
      </dsp:nvSpPr>
      <dsp:spPr>
        <a:xfrm>
          <a:off x="676255" y="2464751"/>
          <a:ext cx="632160" cy="632160"/>
        </a:xfrm>
        <a:prstGeom prst="ellipse">
          <a:avLst/>
        </a:prstGeom>
        <a:solidFill>
          <a:srgbClr val="92D050"/>
        </a:solidFill>
        <a:ln w="12700" cap="flat" cmpd="sng" algn="ctr">
          <a:solidFill>
            <a:srgbClr val="92D05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A61A3A2-A9BD-42DB-B9DA-D0948E5CCE41}">
      <dsp:nvSpPr>
        <dsp:cNvPr id="0" name=""/>
        <dsp:cNvSpPr/>
      </dsp:nvSpPr>
      <dsp:spPr>
        <a:xfrm>
          <a:off x="802111" y="3286463"/>
          <a:ext cx="9646620" cy="505728"/>
        </a:xfrm>
        <a:prstGeom prst="rect">
          <a:avLst/>
        </a:prstGeom>
        <a:noFill/>
        <a:ln w="12700" cap="flat" cmpd="sng" algn="ctr">
          <a:solidFill>
            <a:srgbClr val="92D05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1422" tIns="45720" rIns="45720" bIns="4572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800" kern="1200" dirty="0">
              <a:solidFill>
                <a:prstClr val="black"/>
              </a:solidFill>
              <a:latin typeface="Calibri" panose="020F0502020204030204"/>
              <a:ea typeface="+mn-ea"/>
              <a:cs typeface="+mn-cs"/>
            </a:rPr>
            <a:t>48-Investimenti non produttivi forestali </a:t>
          </a:r>
        </a:p>
      </dsp:txBody>
      <dsp:txXfrm>
        <a:off x="802111" y="3286463"/>
        <a:ext cx="9646620" cy="505728"/>
      </dsp:txXfrm>
    </dsp:sp>
    <dsp:sp modelId="{D264FD79-94D2-40B4-BB52-29837E7857DA}">
      <dsp:nvSpPr>
        <dsp:cNvPr id="0" name=""/>
        <dsp:cNvSpPr/>
      </dsp:nvSpPr>
      <dsp:spPr>
        <a:xfrm>
          <a:off x="486031" y="3223247"/>
          <a:ext cx="632160" cy="632160"/>
        </a:xfrm>
        <a:prstGeom prst="ellipse">
          <a:avLst/>
        </a:prstGeom>
        <a:solidFill>
          <a:srgbClr val="92D050"/>
        </a:solidFill>
        <a:ln w="12700" cap="flat" cmpd="sng" algn="ctr">
          <a:solidFill>
            <a:srgbClr val="92D05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9A37AFC-8FB1-46A6-BA89-5F27AB6D0995}">
      <dsp:nvSpPr>
        <dsp:cNvPr id="0" name=""/>
        <dsp:cNvSpPr/>
      </dsp:nvSpPr>
      <dsp:spPr>
        <a:xfrm>
          <a:off x="386115" y="4044959"/>
          <a:ext cx="10062615" cy="505728"/>
        </a:xfrm>
        <a:prstGeom prst="rect">
          <a:avLst/>
        </a:prstGeom>
        <a:noFill/>
        <a:ln w="12700" cap="flat" cmpd="sng" algn="ctr">
          <a:solidFill>
            <a:srgbClr val="92D05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1422" tIns="45720" rIns="45720" bIns="4572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800" kern="1200" dirty="0">
              <a:solidFill>
                <a:prstClr val="black"/>
              </a:solidFill>
              <a:latin typeface="Calibri" panose="020F0502020204030204"/>
              <a:ea typeface="+mn-ea"/>
              <a:cs typeface="+mn-cs"/>
            </a:rPr>
            <a:t>49-Investimenti prevenzione e ripristino danni foreste</a:t>
          </a:r>
        </a:p>
      </dsp:txBody>
      <dsp:txXfrm>
        <a:off x="386115" y="4044959"/>
        <a:ext cx="10062615" cy="505728"/>
      </dsp:txXfrm>
    </dsp:sp>
    <dsp:sp modelId="{749F0181-B81E-4FBE-AB93-5B1D8E0A7C78}">
      <dsp:nvSpPr>
        <dsp:cNvPr id="0" name=""/>
        <dsp:cNvSpPr/>
      </dsp:nvSpPr>
      <dsp:spPr>
        <a:xfrm>
          <a:off x="70035" y="3981743"/>
          <a:ext cx="632160" cy="632160"/>
        </a:xfrm>
        <a:prstGeom prst="ellipse">
          <a:avLst/>
        </a:prstGeom>
        <a:solidFill>
          <a:srgbClr val="92D050"/>
        </a:solidFill>
        <a:ln w="12700" cap="flat" cmpd="sng" algn="ctr">
          <a:solidFill>
            <a:srgbClr val="92D05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1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87BA081-6614-4CE6-B41C-1D6F75EA53BB}">
      <dsp:nvSpPr>
        <dsp:cNvPr id="0" name=""/>
        <dsp:cNvSpPr/>
      </dsp:nvSpPr>
      <dsp:spPr>
        <a:xfrm>
          <a:off x="0" y="26220"/>
          <a:ext cx="10515600" cy="914940"/>
        </a:xfrm>
        <a:prstGeom prst="roundRect">
          <a:avLst/>
        </a:prstGeom>
        <a:solidFill>
          <a:schemeClr val="accent6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2300" b="1" kern="1200" dirty="0">
              <a:solidFill>
                <a:schemeClr val="tx1"/>
              </a:solidFill>
            </a:rPr>
            <a:t>Investimenti</a:t>
          </a:r>
          <a:r>
            <a:rPr lang="it-IT" sz="2300" kern="1200" dirty="0">
              <a:solidFill>
                <a:schemeClr val="tx1"/>
              </a:solidFill>
            </a:rPr>
            <a:t> per Aziende agricole e agroalimentari, le foreste le aree rurali, compreso avviamento nuove imprese 3/3</a:t>
          </a:r>
        </a:p>
      </dsp:txBody>
      <dsp:txXfrm>
        <a:off x="44664" y="70884"/>
        <a:ext cx="10426272" cy="825612"/>
      </dsp:txXfrm>
    </dsp:sp>
  </dsp:spTree>
</dsp:drawing>
</file>

<file path=ppt/diagrams/drawing1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AB19E25-5625-4202-AE5B-17D0598338E8}">
      <dsp:nvSpPr>
        <dsp:cNvPr id="0" name=""/>
        <dsp:cNvSpPr/>
      </dsp:nvSpPr>
      <dsp:spPr>
        <a:xfrm>
          <a:off x="-5428420" y="-831627"/>
          <a:ext cx="6466902" cy="6466902"/>
        </a:xfrm>
        <a:prstGeom prst="blockArc">
          <a:avLst>
            <a:gd name="adj1" fmla="val 18900000"/>
            <a:gd name="adj2" fmla="val 2700000"/>
            <a:gd name="adj3" fmla="val 334"/>
          </a:avLst>
        </a:prstGeom>
        <a:noFill/>
        <a:ln w="12700" cap="flat" cmpd="sng" algn="ctr">
          <a:solidFill>
            <a:srgbClr val="92D05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A563D1C-9A01-482F-9EA7-BC21D5F11C5F}">
      <dsp:nvSpPr>
        <dsp:cNvPr id="0" name=""/>
        <dsp:cNvSpPr/>
      </dsp:nvSpPr>
      <dsp:spPr>
        <a:xfrm>
          <a:off x="336975" y="218373"/>
          <a:ext cx="10114495" cy="436555"/>
        </a:xfrm>
        <a:prstGeom prst="rect">
          <a:avLst/>
        </a:prstGeom>
        <a:noFill/>
        <a:ln w="12700" cap="flat" cmpd="sng" algn="ctr">
          <a:solidFill>
            <a:srgbClr val="92D05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6516" tIns="45720" rIns="45720" bIns="4572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800" kern="1200" dirty="0">
              <a:solidFill>
                <a:schemeClr val="tx1"/>
              </a:solidFill>
            </a:rPr>
            <a:t>50-Investimenti per la trasformazione e commercializzazione dei prodotti agricoli</a:t>
          </a:r>
        </a:p>
      </dsp:txBody>
      <dsp:txXfrm>
        <a:off x="336975" y="218373"/>
        <a:ext cx="10114495" cy="436555"/>
      </dsp:txXfrm>
    </dsp:sp>
    <dsp:sp modelId="{FF280A2A-4808-456B-BBD3-F72CDCAA0EF6}">
      <dsp:nvSpPr>
        <dsp:cNvPr id="0" name=""/>
        <dsp:cNvSpPr/>
      </dsp:nvSpPr>
      <dsp:spPr>
        <a:xfrm>
          <a:off x="64128" y="163804"/>
          <a:ext cx="545694" cy="545694"/>
        </a:xfrm>
        <a:prstGeom prst="ellipse">
          <a:avLst/>
        </a:prstGeom>
        <a:solidFill>
          <a:srgbClr val="92D050"/>
        </a:solidFill>
        <a:ln w="12700" cap="flat" cmpd="sng" algn="ctr">
          <a:solidFill>
            <a:srgbClr val="92D05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43F2DC3-2373-4555-AEAC-9FBFCD2F9F04}">
      <dsp:nvSpPr>
        <dsp:cNvPr id="0" name=""/>
        <dsp:cNvSpPr/>
      </dsp:nvSpPr>
      <dsp:spPr>
        <a:xfrm>
          <a:off x="732316" y="873591"/>
          <a:ext cx="9719155" cy="436555"/>
        </a:xfrm>
        <a:prstGeom prst="rect">
          <a:avLst/>
        </a:prstGeom>
        <a:noFill/>
        <a:ln w="12700" cap="flat" cmpd="sng" algn="ctr">
          <a:solidFill>
            <a:srgbClr val="92D05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6516" tIns="45720" rIns="45720" bIns="4572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800" kern="1200" dirty="0">
              <a:solidFill>
                <a:schemeClr val="tx1"/>
              </a:solidFill>
            </a:rPr>
            <a:t>51-Investimenti produttivi non agricoli in aree rurali (es. artigianato, turismo rurale ecc.)</a:t>
          </a:r>
        </a:p>
      </dsp:txBody>
      <dsp:txXfrm>
        <a:off x="732316" y="873591"/>
        <a:ext cx="9719155" cy="436555"/>
      </dsp:txXfrm>
    </dsp:sp>
    <dsp:sp modelId="{028C30B2-7A4D-4A70-B393-B68088EF7CE2}">
      <dsp:nvSpPr>
        <dsp:cNvPr id="0" name=""/>
        <dsp:cNvSpPr/>
      </dsp:nvSpPr>
      <dsp:spPr>
        <a:xfrm>
          <a:off x="459468" y="819021"/>
          <a:ext cx="545694" cy="545694"/>
        </a:xfrm>
        <a:prstGeom prst="ellipse">
          <a:avLst/>
        </a:prstGeom>
        <a:solidFill>
          <a:schemeClr val="accent4">
            <a:lumMod val="60000"/>
            <a:lumOff val="40000"/>
          </a:schemeClr>
        </a:solidFill>
        <a:ln w="12700" cap="flat" cmpd="sng" algn="ctr">
          <a:solidFill>
            <a:srgbClr val="92D05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D2F2BE6-98CD-4131-8F10-0A06EAFE1C60}">
      <dsp:nvSpPr>
        <dsp:cNvPr id="0" name=""/>
        <dsp:cNvSpPr/>
      </dsp:nvSpPr>
      <dsp:spPr>
        <a:xfrm>
          <a:off x="948960" y="1528328"/>
          <a:ext cx="9502510" cy="436555"/>
        </a:xfrm>
        <a:prstGeom prst="rect">
          <a:avLst/>
        </a:prstGeom>
        <a:noFill/>
        <a:ln w="12700" cap="flat" cmpd="sng" algn="ctr">
          <a:solidFill>
            <a:srgbClr val="92D05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6516" tIns="45720" rIns="45720" bIns="4572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800" kern="1200" dirty="0">
              <a:solidFill>
                <a:schemeClr val="tx1"/>
              </a:solidFill>
            </a:rPr>
            <a:t>52-Investimenti </a:t>
          </a:r>
          <a:r>
            <a:rPr lang="it-IT" sz="1800" kern="1200" dirty="0">
              <a:solidFill>
                <a:prstClr val="black"/>
              </a:solidFill>
              <a:latin typeface="Calibri" panose="020F0502020204030204"/>
              <a:ea typeface="+mn-ea"/>
              <a:cs typeface="+mn-cs"/>
            </a:rPr>
            <a:t>produttivi</a:t>
          </a:r>
          <a:r>
            <a:rPr lang="it-IT" sz="1800" kern="1200" dirty="0">
              <a:solidFill>
                <a:schemeClr val="tx1"/>
              </a:solidFill>
            </a:rPr>
            <a:t> forestali</a:t>
          </a:r>
        </a:p>
      </dsp:txBody>
      <dsp:txXfrm>
        <a:off x="948960" y="1528328"/>
        <a:ext cx="9502510" cy="436555"/>
      </dsp:txXfrm>
    </dsp:sp>
    <dsp:sp modelId="{808E1760-069B-4DE7-AEBC-9C5D2CC1D2EE}">
      <dsp:nvSpPr>
        <dsp:cNvPr id="0" name=""/>
        <dsp:cNvSpPr/>
      </dsp:nvSpPr>
      <dsp:spPr>
        <a:xfrm>
          <a:off x="676113" y="1473759"/>
          <a:ext cx="545694" cy="545694"/>
        </a:xfrm>
        <a:prstGeom prst="ellipse">
          <a:avLst/>
        </a:prstGeom>
        <a:solidFill>
          <a:srgbClr val="92D050"/>
        </a:solidFill>
        <a:ln w="12700" cap="flat" cmpd="sng" algn="ctr">
          <a:solidFill>
            <a:srgbClr val="92D05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ABD4616-CC9C-4E4F-80B9-13F4C6900542}">
      <dsp:nvSpPr>
        <dsp:cNvPr id="0" name=""/>
        <dsp:cNvSpPr/>
      </dsp:nvSpPr>
      <dsp:spPr>
        <a:xfrm>
          <a:off x="1018133" y="2183546"/>
          <a:ext cx="9433338" cy="436555"/>
        </a:xfrm>
        <a:prstGeom prst="rect">
          <a:avLst/>
        </a:prstGeom>
        <a:noFill/>
        <a:ln w="12700" cap="flat" cmpd="sng" algn="ctr">
          <a:solidFill>
            <a:srgbClr val="92D05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6516" tIns="45720" rIns="45720" bIns="4572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800" kern="1200" dirty="0">
              <a:solidFill>
                <a:prstClr val="black"/>
              </a:solidFill>
              <a:latin typeface="Calibri" panose="020F0502020204030204"/>
              <a:ea typeface="+mn-ea"/>
              <a:cs typeface="+mn-cs"/>
            </a:rPr>
            <a:t>53-Insediamento giovani agricoltori (a,b)</a:t>
          </a:r>
        </a:p>
      </dsp:txBody>
      <dsp:txXfrm>
        <a:off x="1018133" y="2183546"/>
        <a:ext cx="9433338" cy="436555"/>
      </dsp:txXfrm>
    </dsp:sp>
    <dsp:sp modelId="{CBBC3334-A460-42BD-BC9A-B927C7C9DB39}">
      <dsp:nvSpPr>
        <dsp:cNvPr id="0" name=""/>
        <dsp:cNvSpPr/>
      </dsp:nvSpPr>
      <dsp:spPr>
        <a:xfrm>
          <a:off x="745285" y="2128976"/>
          <a:ext cx="545694" cy="545694"/>
        </a:xfrm>
        <a:prstGeom prst="ellipse">
          <a:avLst/>
        </a:prstGeom>
        <a:solidFill>
          <a:srgbClr val="92D050"/>
        </a:solidFill>
        <a:ln w="12700" cap="flat" cmpd="sng" algn="ctr">
          <a:solidFill>
            <a:srgbClr val="92D05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19BA622-E5D6-4E67-92B1-EB527C7B9C00}">
      <dsp:nvSpPr>
        <dsp:cNvPr id="0" name=""/>
        <dsp:cNvSpPr/>
      </dsp:nvSpPr>
      <dsp:spPr>
        <a:xfrm>
          <a:off x="948960" y="2838763"/>
          <a:ext cx="9502510" cy="436555"/>
        </a:xfrm>
        <a:prstGeom prst="rect">
          <a:avLst/>
        </a:prstGeom>
        <a:noFill/>
        <a:ln w="12700" cap="flat" cmpd="sng" algn="ctr">
          <a:solidFill>
            <a:srgbClr val="92D05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6516" tIns="45720" rIns="45720" bIns="4572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800" kern="1200" dirty="0">
              <a:solidFill>
                <a:schemeClr val="tx1"/>
              </a:solidFill>
            </a:rPr>
            <a:t>54-Insediamento nuovi </a:t>
          </a:r>
          <a:r>
            <a:rPr lang="it-IT" sz="1800" kern="1200" dirty="0">
              <a:solidFill>
                <a:prstClr val="black"/>
              </a:solidFill>
              <a:latin typeface="Calibri" panose="020F0502020204030204"/>
              <a:ea typeface="+mn-ea"/>
              <a:cs typeface="+mn-cs"/>
            </a:rPr>
            <a:t>agricoltori</a:t>
          </a:r>
          <a:r>
            <a:rPr lang="it-IT" sz="1800" kern="1200" dirty="0">
              <a:solidFill>
                <a:schemeClr val="tx1"/>
              </a:solidFill>
            </a:rPr>
            <a:t> (non giovani)</a:t>
          </a:r>
        </a:p>
      </dsp:txBody>
      <dsp:txXfrm>
        <a:off x="948960" y="2838763"/>
        <a:ext cx="9502510" cy="436555"/>
      </dsp:txXfrm>
    </dsp:sp>
    <dsp:sp modelId="{E2CC4F20-9DB4-43C9-AFF6-4623858A49E1}">
      <dsp:nvSpPr>
        <dsp:cNvPr id="0" name=""/>
        <dsp:cNvSpPr/>
      </dsp:nvSpPr>
      <dsp:spPr>
        <a:xfrm>
          <a:off x="676113" y="2784194"/>
          <a:ext cx="545694" cy="545694"/>
        </a:xfrm>
        <a:prstGeom prst="ellipse">
          <a:avLst/>
        </a:prstGeom>
        <a:solidFill>
          <a:schemeClr val="accent4">
            <a:lumMod val="60000"/>
            <a:lumOff val="40000"/>
          </a:schemeClr>
        </a:solidFill>
        <a:ln w="12700" cap="flat" cmpd="sng" algn="ctr">
          <a:solidFill>
            <a:srgbClr val="92D05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DCEEBBE-8506-4326-AF21-576B033D35B3}">
      <dsp:nvSpPr>
        <dsp:cNvPr id="0" name=""/>
        <dsp:cNvSpPr/>
      </dsp:nvSpPr>
      <dsp:spPr>
        <a:xfrm>
          <a:off x="732316" y="3493501"/>
          <a:ext cx="9719155" cy="436555"/>
        </a:xfrm>
        <a:prstGeom prst="rect">
          <a:avLst/>
        </a:prstGeom>
        <a:noFill/>
        <a:ln w="12700" cap="flat" cmpd="sng" algn="ctr">
          <a:solidFill>
            <a:srgbClr val="92D05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6516" tIns="45720" rIns="45720" bIns="4572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800" kern="1200" dirty="0">
              <a:solidFill>
                <a:prstClr val="black"/>
              </a:solidFill>
              <a:latin typeface="Calibri" panose="020F0502020204030204"/>
              <a:ea typeface="+mn-ea"/>
              <a:cs typeface="+mn-cs"/>
            </a:rPr>
            <a:t>55-Avvio di nuove imprese connesse alla silvicoltura </a:t>
          </a:r>
        </a:p>
      </dsp:txBody>
      <dsp:txXfrm>
        <a:off x="732316" y="3493501"/>
        <a:ext cx="9719155" cy="436555"/>
      </dsp:txXfrm>
    </dsp:sp>
    <dsp:sp modelId="{68C5E7CF-DF2B-4F04-B82F-631113B00387}">
      <dsp:nvSpPr>
        <dsp:cNvPr id="0" name=""/>
        <dsp:cNvSpPr/>
      </dsp:nvSpPr>
      <dsp:spPr>
        <a:xfrm>
          <a:off x="459468" y="3438931"/>
          <a:ext cx="545694" cy="545694"/>
        </a:xfrm>
        <a:prstGeom prst="ellipse">
          <a:avLst/>
        </a:prstGeom>
        <a:solidFill>
          <a:srgbClr val="92D050"/>
        </a:solidFill>
        <a:ln w="12700" cap="flat" cmpd="sng" algn="ctr">
          <a:solidFill>
            <a:srgbClr val="92D05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F70BBE3-2B98-4A79-B4E5-2D46D67DFC07}">
      <dsp:nvSpPr>
        <dsp:cNvPr id="0" name=""/>
        <dsp:cNvSpPr/>
      </dsp:nvSpPr>
      <dsp:spPr>
        <a:xfrm>
          <a:off x="336975" y="4148718"/>
          <a:ext cx="10114495" cy="436555"/>
        </a:xfrm>
        <a:prstGeom prst="rect">
          <a:avLst/>
        </a:prstGeom>
        <a:noFill/>
        <a:ln w="12700" cap="flat" cmpd="sng" algn="ctr">
          <a:solidFill>
            <a:srgbClr val="92D05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6516" tIns="45720" rIns="45720" bIns="4572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800" kern="1200" dirty="0">
              <a:solidFill>
                <a:prstClr val="black"/>
              </a:solidFill>
              <a:latin typeface="Calibri" panose="020F0502020204030204"/>
              <a:ea typeface="+mn-ea"/>
              <a:cs typeface="+mn-cs"/>
            </a:rPr>
            <a:t>56-Start up non agricoli</a:t>
          </a:r>
        </a:p>
      </dsp:txBody>
      <dsp:txXfrm>
        <a:off x="336975" y="4148718"/>
        <a:ext cx="10114495" cy="436555"/>
      </dsp:txXfrm>
    </dsp:sp>
    <dsp:sp modelId="{5CB9068F-F8BA-451A-8584-16D1C40BED68}">
      <dsp:nvSpPr>
        <dsp:cNvPr id="0" name=""/>
        <dsp:cNvSpPr/>
      </dsp:nvSpPr>
      <dsp:spPr>
        <a:xfrm>
          <a:off x="64128" y="4094149"/>
          <a:ext cx="545694" cy="545694"/>
        </a:xfrm>
        <a:prstGeom prst="ellipse">
          <a:avLst/>
        </a:prstGeom>
        <a:solidFill>
          <a:schemeClr val="accent4">
            <a:lumMod val="60000"/>
            <a:lumOff val="40000"/>
          </a:schemeClr>
        </a:solidFill>
        <a:ln w="12700" cap="flat" cmpd="sng" algn="ctr">
          <a:solidFill>
            <a:srgbClr val="92D05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1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87BA081-6614-4CE6-B41C-1D6F75EA53BB}">
      <dsp:nvSpPr>
        <dsp:cNvPr id="0" name=""/>
        <dsp:cNvSpPr/>
      </dsp:nvSpPr>
      <dsp:spPr>
        <a:xfrm>
          <a:off x="0" y="3997"/>
          <a:ext cx="10515600" cy="1175264"/>
        </a:xfrm>
        <a:prstGeom prst="roundRect">
          <a:avLst/>
        </a:prstGeom>
        <a:solidFill>
          <a:schemeClr val="bg2">
            <a:lumMod val="5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6690" tIns="186690" rIns="186690" bIns="186690" numCol="1" spcCol="1270" anchor="ctr" anchorCtr="0">
          <a:noAutofit/>
        </a:bodyPr>
        <a:lstStyle/>
        <a:p>
          <a:pPr lvl="0" algn="ctr" defTabSz="21780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4900" kern="1200" dirty="0"/>
            <a:t>Gestione</a:t>
          </a:r>
          <a:r>
            <a:rPr lang="it-IT" sz="4900" kern="1200" baseline="0" dirty="0"/>
            <a:t> del rischio</a:t>
          </a:r>
          <a:endParaRPr lang="it-IT" sz="4900" kern="1200" dirty="0"/>
        </a:p>
      </dsp:txBody>
      <dsp:txXfrm>
        <a:off x="57372" y="61369"/>
        <a:ext cx="10400856" cy="106052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432F85E-3D34-441E-8021-3A91A536D86A}">
      <dsp:nvSpPr>
        <dsp:cNvPr id="0" name=""/>
        <dsp:cNvSpPr/>
      </dsp:nvSpPr>
      <dsp:spPr>
        <a:xfrm>
          <a:off x="-5506995" y="-843156"/>
          <a:ext cx="6556989" cy="6556989"/>
        </a:xfrm>
        <a:prstGeom prst="blockArc">
          <a:avLst>
            <a:gd name="adj1" fmla="val 18900000"/>
            <a:gd name="adj2" fmla="val 2700000"/>
            <a:gd name="adj3" fmla="val 329"/>
          </a:avLst>
        </a:prstGeom>
        <a:noFill/>
        <a:ln w="12700" cap="flat" cmpd="sng" algn="ctr">
          <a:solidFill>
            <a:schemeClr val="accent2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7D2154F-DBEC-43CF-85D8-B87C9934B297}">
      <dsp:nvSpPr>
        <dsp:cNvPr id="0" name=""/>
        <dsp:cNvSpPr/>
      </dsp:nvSpPr>
      <dsp:spPr>
        <a:xfrm>
          <a:off x="391377" y="256489"/>
          <a:ext cx="10056295" cy="512784"/>
        </a:xfrm>
        <a:prstGeom prst="rect">
          <a:avLst/>
        </a:prstGeom>
        <a:noFill/>
        <a:ln w="12700" cap="flat" cmpd="sng" algn="ctr">
          <a:solidFill>
            <a:srgbClr val="ED7D3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1351" tIns="45720" rIns="45720" bIns="45720" numCol="1" spcCol="1270" anchor="ctr" anchorCtr="0">
          <a:noAutofit/>
        </a:bodyPr>
        <a:lstStyle/>
        <a:p>
          <a:pPr lvl="0" algn="just" defTabSz="8001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it-IT" sz="1800" kern="1200" dirty="0">
              <a:solidFill>
                <a:schemeClr val="tx1"/>
              </a:solidFill>
            </a:rPr>
            <a:t>ACA 1 - Produzione integrata</a:t>
          </a:r>
        </a:p>
      </dsp:txBody>
      <dsp:txXfrm>
        <a:off x="391377" y="256489"/>
        <a:ext cx="10056295" cy="512784"/>
      </dsp:txXfrm>
    </dsp:sp>
    <dsp:sp modelId="{A534D237-97B0-4482-9ECD-AFC4B33A6B6D}">
      <dsp:nvSpPr>
        <dsp:cNvPr id="0" name=""/>
        <dsp:cNvSpPr/>
      </dsp:nvSpPr>
      <dsp:spPr>
        <a:xfrm>
          <a:off x="70887" y="192391"/>
          <a:ext cx="640981" cy="640981"/>
        </a:xfrm>
        <a:prstGeom prst="ellipse">
          <a:avLst/>
        </a:prstGeom>
        <a:solidFill>
          <a:srgbClr val="92D050"/>
        </a:solidFill>
        <a:ln w="12700" cap="flat" cmpd="sng" algn="ctr">
          <a:solidFill>
            <a:schemeClr val="accent2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466A7DA-9FA1-4A5F-A0C1-ABA9AA065452}">
      <dsp:nvSpPr>
        <dsp:cNvPr id="0" name=""/>
        <dsp:cNvSpPr/>
      </dsp:nvSpPr>
      <dsp:spPr>
        <a:xfrm>
          <a:off x="813178" y="1025569"/>
          <a:ext cx="9634494" cy="512784"/>
        </a:xfrm>
        <a:prstGeom prst="rect">
          <a:avLst/>
        </a:prstGeom>
        <a:noFill/>
        <a:ln w="12700" cap="flat" cmpd="sng" algn="ctr">
          <a:solidFill>
            <a:srgbClr val="ED7D3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1351" tIns="45720" rIns="45720" bIns="45720" numCol="1" spcCol="1270" anchor="ctr" anchorCtr="0">
          <a:noAutofit/>
        </a:bodyPr>
        <a:lstStyle/>
        <a:p>
          <a:pPr lvl="0" algn="just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2000" kern="1200" dirty="0">
              <a:solidFill>
                <a:schemeClr val="tx1"/>
              </a:solidFill>
            </a:rPr>
            <a:t>ACA 2 - Uso sostenibile dell'acqua</a:t>
          </a:r>
        </a:p>
      </dsp:txBody>
      <dsp:txXfrm>
        <a:off x="813178" y="1025569"/>
        <a:ext cx="9634494" cy="512784"/>
      </dsp:txXfrm>
    </dsp:sp>
    <dsp:sp modelId="{D9949B55-F453-48C8-9312-5F09A53976A5}">
      <dsp:nvSpPr>
        <dsp:cNvPr id="0" name=""/>
        <dsp:cNvSpPr/>
      </dsp:nvSpPr>
      <dsp:spPr>
        <a:xfrm>
          <a:off x="492687" y="961471"/>
          <a:ext cx="640981" cy="640981"/>
        </a:xfrm>
        <a:prstGeom prst="ellipse">
          <a:avLst/>
        </a:prstGeom>
        <a:solidFill>
          <a:srgbClr val="92D050"/>
        </a:solidFill>
        <a:ln w="12700" cap="flat" cmpd="sng" algn="ctr">
          <a:solidFill>
            <a:schemeClr val="accent2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7C3C4E4-567A-42AD-8D08-8CBD7831F2F7}">
      <dsp:nvSpPr>
        <dsp:cNvPr id="0" name=""/>
        <dsp:cNvSpPr/>
      </dsp:nvSpPr>
      <dsp:spPr>
        <a:xfrm>
          <a:off x="1006057" y="1794649"/>
          <a:ext cx="9441615" cy="512784"/>
        </a:xfrm>
        <a:prstGeom prst="rect">
          <a:avLst/>
        </a:prstGeom>
        <a:noFill/>
        <a:ln w="12700" cap="flat" cmpd="sng" algn="ctr">
          <a:solidFill>
            <a:srgbClr val="ED7D3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1351" tIns="45720" rIns="45720" bIns="45720" numCol="1" spcCol="1270" anchor="ctr" anchorCtr="0">
          <a:noAutofit/>
        </a:bodyPr>
        <a:lstStyle/>
        <a:p>
          <a:pPr lvl="0" algn="just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2000" kern="1200" dirty="0">
              <a:solidFill>
                <a:schemeClr val="tx1"/>
              </a:solidFill>
            </a:rPr>
            <a:t>ACA 3 - Tecniche lavorazione ridotta dei suoli</a:t>
          </a:r>
        </a:p>
      </dsp:txBody>
      <dsp:txXfrm>
        <a:off x="1006057" y="1794649"/>
        <a:ext cx="9441615" cy="512784"/>
      </dsp:txXfrm>
    </dsp:sp>
    <dsp:sp modelId="{C9EA13A7-5BB5-4A35-8A2F-9E9FD8DAECDD}">
      <dsp:nvSpPr>
        <dsp:cNvPr id="0" name=""/>
        <dsp:cNvSpPr/>
      </dsp:nvSpPr>
      <dsp:spPr>
        <a:xfrm>
          <a:off x="685566" y="1730551"/>
          <a:ext cx="640981" cy="640981"/>
        </a:xfrm>
        <a:prstGeom prst="ellipse">
          <a:avLst/>
        </a:prstGeom>
        <a:solidFill>
          <a:srgbClr val="92D050"/>
        </a:solidFill>
        <a:ln w="12700" cap="flat" cmpd="sng" algn="ctr">
          <a:solidFill>
            <a:schemeClr val="accent2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7EB713A-8455-47AA-9F6C-6B350F969EAF}">
      <dsp:nvSpPr>
        <dsp:cNvPr id="0" name=""/>
        <dsp:cNvSpPr/>
      </dsp:nvSpPr>
      <dsp:spPr>
        <a:xfrm>
          <a:off x="1047977" y="2605711"/>
          <a:ext cx="9441615" cy="512784"/>
        </a:xfrm>
        <a:prstGeom prst="rect">
          <a:avLst/>
        </a:prstGeom>
        <a:noFill/>
        <a:ln w="12700" cap="flat" cmpd="sng" algn="ctr">
          <a:solidFill>
            <a:srgbClr val="ED7D3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1351" tIns="45720" rIns="45720" bIns="45720" numCol="1" spcCol="1270" anchor="ctr" anchorCtr="0">
          <a:noAutofit/>
        </a:bodyPr>
        <a:lstStyle/>
        <a:p>
          <a:pPr lvl="0" algn="just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2000" kern="1200" dirty="0">
              <a:solidFill>
                <a:schemeClr val="tx1"/>
              </a:solidFill>
            </a:rPr>
            <a:t>ACA 4 - Apporto di sostanza organica nei suoli</a:t>
          </a:r>
        </a:p>
      </dsp:txBody>
      <dsp:txXfrm>
        <a:off x="1047977" y="2605711"/>
        <a:ext cx="9441615" cy="512784"/>
      </dsp:txXfrm>
    </dsp:sp>
    <dsp:sp modelId="{7AEB349A-285A-4275-A44B-9CB6A18CBF9F}">
      <dsp:nvSpPr>
        <dsp:cNvPr id="0" name=""/>
        <dsp:cNvSpPr/>
      </dsp:nvSpPr>
      <dsp:spPr>
        <a:xfrm>
          <a:off x="685566" y="2499144"/>
          <a:ext cx="640981" cy="640981"/>
        </a:xfrm>
        <a:prstGeom prst="ellipse">
          <a:avLst/>
        </a:prstGeom>
        <a:solidFill>
          <a:schemeClr val="accent4">
            <a:lumMod val="60000"/>
            <a:lumOff val="40000"/>
          </a:schemeClr>
        </a:solidFill>
        <a:ln w="12700" cap="flat" cmpd="sng" algn="ctr">
          <a:solidFill>
            <a:schemeClr val="accent2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6BC21C2-68AC-4344-8BA0-B0436D1EF59D}">
      <dsp:nvSpPr>
        <dsp:cNvPr id="0" name=""/>
        <dsp:cNvSpPr/>
      </dsp:nvSpPr>
      <dsp:spPr>
        <a:xfrm>
          <a:off x="813178" y="3332322"/>
          <a:ext cx="9634494" cy="512784"/>
        </a:xfrm>
        <a:prstGeom prst="rect">
          <a:avLst/>
        </a:prstGeom>
        <a:solidFill>
          <a:schemeClr val="lt1"/>
        </a:solidFill>
        <a:ln w="12700" cap="flat" cmpd="sng" algn="ctr">
          <a:solidFill>
            <a:schemeClr val="accent2"/>
          </a:solidFill>
          <a:prstDash val="solid"/>
          <a:miter lim="800000"/>
        </a:ln>
        <a:effectLst/>
      </dsp:spPr>
      <dsp:style>
        <a:lnRef idx="2">
          <a:schemeClr val="accent2"/>
        </a:lnRef>
        <a:fillRef idx="1">
          <a:schemeClr val="lt1"/>
        </a:fillRef>
        <a:effectRef idx="0">
          <a:schemeClr val="accent2"/>
        </a:effectRef>
        <a:fontRef idx="minor">
          <a:schemeClr val="dk1"/>
        </a:fontRef>
      </dsp:style>
      <dsp:txBody>
        <a:bodyPr spcFirstLastPara="0" vert="horz" wrap="square" lIns="407023" tIns="45720" rIns="45720" bIns="4572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800" kern="1200" dirty="0">
              <a:solidFill>
                <a:prstClr val="black"/>
              </a:solidFill>
              <a:latin typeface="Calibri" panose="020F0502020204030204"/>
              <a:ea typeface="+mn-ea"/>
              <a:cs typeface="+mn-cs"/>
            </a:rPr>
            <a:t>ACA 5 - Inerbimento colture arboree</a:t>
          </a:r>
        </a:p>
      </dsp:txBody>
      <dsp:txXfrm>
        <a:off x="813178" y="3332322"/>
        <a:ext cx="9634494" cy="512784"/>
      </dsp:txXfrm>
    </dsp:sp>
    <dsp:sp modelId="{19B7496A-A45C-4C3F-A3A9-7AA1200BC8F3}">
      <dsp:nvSpPr>
        <dsp:cNvPr id="0" name=""/>
        <dsp:cNvSpPr/>
      </dsp:nvSpPr>
      <dsp:spPr>
        <a:xfrm>
          <a:off x="492687" y="3268224"/>
          <a:ext cx="640981" cy="640981"/>
        </a:xfrm>
        <a:prstGeom prst="ellipse">
          <a:avLst/>
        </a:prstGeom>
        <a:solidFill>
          <a:srgbClr val="92D050"/>
        </a:solidFill>
        <a:ln w="12700" cap="flat" cmpd="sng" algn="ctr">
          <a:solidFill>
            <a:schemeClr val="accent2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25303C7-5394-4035-90CD-D33726EA2896}">
      <dsp:nvSpPr>
        <dsp:cNvPr id="0" name=""/>
        <dsp:cNvSpPr/>
      </dsp:nvSpPr>
      <dsp:spPr>
        <a:xfrm>
          <a:off x="391377" y="4101402"/>
          <a:ext cx="10056295" cy="512784"/>
        </a:xfrm>
        <a:prstGeom prst="rect">
          <a:avLst/>
        </a:prstGeom>
        <a:noFill/>
        <a:ln w="12700" cap="flat" cmpd="sng" algn="ctr">
          <a:solidFill>
            <a:srgbClr val="ED7D3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1351" tIns="45720" rIns="45720" bIns="45720" numCol="1" spcCol="1270" anchor="ctr" anchorCtr="0">
          <a:noAutofit/>
        </a:bodyPr>
        <a:lstStyle/>
        <a:p>
          <a:pPr lvl="0" algn="just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2000" kern="1200" dirty="0">
              <a:solidFill>
                <a:schemeClr val="tx1"/>
              </a:solidFill>
            </a:rPr>
            <a:t> ACA 6 - Cover </a:t>
          </a:r>
          <a:r>
            <a:rPr lang="it-IT" sz="2000" kern="1200" dirty="0" err="1">
              <a:solidFill>
                <a:schemeClr val="tx1"/>
              </a:solidFill>
            </a:rPr>
            <a:t>cops</a:t>
          </a:r>
          <a:endParaRPr lang="it-IT" sz="2000" kern="1200" dirty="0">
            <a:solidFill>
              <a:schemeClr val="tx1"/>
            </a:solidFill>
          </a:endParaRPr>
        </a:p>
      </dsp:txBody>
      <dsp:txXfrm>
        <a:off x="391377" y="4101402"/>
        <a:ext cx="10056295" cy="512784"/>
      </dsp:txXfrm>
    </dsp:sp>
    <dsp:sp modelId="{456841C8-EF1D-42F0-BA4B-E310D72B8F68}">
      <dsp:nvSpPr>
        <dsp:cNvPr id="0" name=""/>
        <dsp:cNvSpPr/>
      </dsp:nvSpPr>
      <dsp:spPr>
        <a:xfrm>
          <a:off x="70887" y="4037304"/>
          <a:ext cx="640981" cy="640981"/>
        </a:xfrm>
        <a:prstGeom prst="ellipse">
          <a:avLst/>
        </a:prstGeom>
        <a:solidFill>
          <a:schemeClr val="accent4">
            <a:lumMod val="60000"/>
            <a:lumOff val="40000"/>
          </a:schemeClr>
        </a:solidFill>
        <a:ln w="12700" cap="flat" cmpd="sng" algn="ctr">
          <a:solidFill>
            <a:schemeClr val="accent2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70045BB-56AE-4E30-87B0-DBB76DAD5ECA}">
      <dsp:nvSpPr>
        <dsp:cNvPr id="0" name=""/>
        <dsp:cNvSpPr/>
      </dsp:nvSpPr>
      <dsp:spPr>
        <a:xfrm>
          <a:off x="-5506995" y="-843156"/>
          <a:ext cx="6556989" cy="6556989"/>
        </a:xfrm>
        <a:prstGeom prst="blockArc">
          <a:avLst>
            <a:gd name="adj1" fmla="val 18900000"/>
            <a:gd name="adj2" fmla="val 2700000"/>
            <a:gd name="adj3" fmla="val 329"/>
          </a:avLst>
        </a:prstGeom>
        <a:noFill/>
        <a:ln w="12700" cap="flat" cmpd="sng" algn="ctr">
          <a:solidFill>
            <a:schemeClr val="bg2">
              <a:lumMod val="5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EED1B0F-E830-4BFB-87A1-B23DFC9C3E44}">
      <dsp:nvSpPr>
        <dsp:cNvPr id="0" name=""/>
        <dsp:cNvSpPr/>
      </dsp:nvSpPr>
      <dsp:spPr>
        <a:xfrm>
          <a:off x="549674" y="374457"/>
          <a:ext cx="9897998" cy="749304"/>
        </a:xfrm>
        <a:prstGeom prst="rect">
          <a:avLst/>
        </a:prstGeom>
        <a:noFill/>
        <a:ln w="12700" cap="flat" cmpd="sng" algn="ctr">
          <a:solidFill>
            <a:schemeClr val="bg2">
              <a:lumMod val="5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94761" tIns="60960" rIns="60960" bIns="60960" numCol="1" spcCol="1270" anchor="ctr" anchorCtr="0">
          <a:noAutofit/>
        </a:bodyPr>
        <a:lstStyle/>
        <a:p>
          <a:pPr lvl="0" algn="just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2400" b="0" i="0" u="none" kern="1200" dirty="0">
              <a:solidFill>
                <a:schemeClr val="tx1"/>
              </a:solidFill>
            </a:rPr>
            <a:t>57-Assicurazioni</a:t>
          </a:r>
          <a:endParaRPr lang="it-IT" sz="2400" kern="1200" dirty="0">
            <a:solidFill>
              <a:schemeClr val="tx1"/>
            </a:solidFill>
          </a:endParaRPr>
        </a:p>
      </dsp:txBody>
      <dsp:txXfrm>
        <a:off x="549674" y="374457"/>
        <a:ext cx="9897998" cy="749304"/>
      </dsp:txXfrm>
    </dsp:sp>
    <dsp:sp modelId="{35F5EA3A-C2E9-4EE4-A2BF-1268B9597775}">
      <dsp:nvSpPr>
        <dsp:cNvPr id="0" name=""/>
        <dsp:cNvSpPr/>
      </dsp:nvSpPr>
      <dsp:spPr>
        <a:xfrm>
          <a:off x="81359" y="280794"/>
          <a:ext cx="936631" cy="936631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bg2">
              <a:lumMod val="5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142F678-14C1-4EBF-A983-51ACBBC9F5AF}">
      <dsp:nvSpPr>
        <dsp:cNvPr id="0" name=""/>
        <dsp:cNvSpPr/>
      </dsp:nvSpPr>
      <dsp:spPr>
        <a:xfrm>
          <a:off x="979268" y="1498609"/>
          <a:ext cx="9468404" cy="749304"/>
        </a:xfrm>
        <a:prstGeom prst="rect">
          <a:avLst/>
        </a:prstGeom>
        <a:noFill/>
        <a:ln w="12700" cap="flat" cmpd="sng" algn="ctr">
          <a:solidFill>
            <a:schemeClr val="bg2">
              <a:lumMod val="5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94761" tIns="60960" rIns="60960" bIns="60960" numCol="1" spcCol="1270" anchor="ctr" anchorCtr="0">
          <a:noAutofit/>
        </a:bodyPr>
        <a:lstStyle/>
        <a:p>
          <a:pPr lvl="0" algn="just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2400" b="0" i="0" u="none" kern="1200" dirty="0">
              <a:solidFill>
                <a:schemeClr val="tx1"/>
              </a:solidFill>
            </a:rPr>
            <a:t>58-Fondi mutualità danni</a:t>
          </a:r>
          <a:endParaRPr lang="it-IT" sz="2400" kern="1200" dirty="0">
            <a:solidFill>
              <a:schemeClr val="tx1"/>
            </a:solidFill>
          </a:endParaRPr>
        </a:p>
      </dsp:txBody>
      <dsp:txXfrm>
        <a:off x="979268" y="1498609"/>
        <a:ext cx="9468404" cy="749304"/>
      </dsp:txXfrm>
    </dsp:sp>
    <dsp:sp modelId="{97F03967-F970-4537-84BF-EE1A64BBB81D}">
      <dsp:nvSpPr>
        <dsp:cNvPr id="0" name=""/>
        <dsp:cNvSpPr/>
      </dsp:nvSpPr>
      <dsp:spPr>
        <a:xfrm>
          <a:off x="510952" y="1404946"/>
          <a:ext cx="936631" cy="936631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bg2">
              <a:lumMod val="5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C43F63B-DD12-40A6-A710-8DE2F6DF9A82}">
      <dsp:nvSpPr>
        <dsp:cNvPr id="0" name=""/>
        <dsp:cNvSpPr/>
      </dsp:nvSpPr>
      <dsp:spPr>
        <a:xfrm>
          <a:off x="979268" y="2622762"/>
          <a:ext cx="9468404" cy="749304"/>
        </a:xfrm>
        <a:prstGeom prst="rect">
          <a:avLst/>
        </a:prstGeom>
        <a:noFill/>
        <a:ln w="12700" cap="flat" cmpd="sng" algn="ctr">
          <a:solidFill>
            <a:schemeClr val="bg2">
              <a:lumMod val="5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94761" tIns="60960" rIns="60960" bIns="60960" numCol="1" spcCol="1270" anchor="ctr" anchorCtr="0">
          <a:noAutofit/>
        </a:bodyPr>
        <a:lstStyle/>
        <a:p>
          <a:pPr lvl="0" algn="just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2400" b="0" i="0" u="none" kern="1200" dirty="0">
              <a:solidFill>
                <a:schemeClr val="tx1"/>
              </a:solidFill>
            </a:rPr>
            <a:t>59-Fondi mutualità reddito</a:t>
          </a:r>
          <a:endParaRPr lang="it-IT" sz="2400" kern="1200" dirty="0">
            <a:solidFill>
              <a:schemeClr val="tx1"/>
            </a:solidFill>
          </a:endParaRPr>
        </a:p>
      </dsp:txBody>
      <dsp:txXfrm>
        <a:off x="979268" y="2622762"/>
        <a:ext cx="9468404" cy="749304"/>
      </dsp:txXfrm>
    </dsp:sp>
    <dsp:sp modelId="{01FE3485-0C91-4BCD-BB02-98B7F8E09B4B}">
      <dsp:nvSpPr>
        <dsp:cNvPr id="0" name=""/>
        <dsp:cNvSpPr/>
      </dsp:nvSpPr>
      <dsp:spPr>
        <a:xfrm>
          <a:off x="510952" y="2529099"/>
          <a:ext cx="936631" cy="936631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bg2">
              <a:lumMod val="5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079E46E-34CA-4788-894A-574A1BCFA149}">
      <dsp:nvSpPr>
        <dsp:cNvPr id="0" name=""/>
        <dsp:cNvSpPr/>
      </dsp:nvSpPr>
      <dsp:spPr>
        <a:xfrm>
          <a:off x="549674" y="3746914"/>
          <a:ext cx="9897998" cy="749304"/>
        </a:xfrm>
        <a:prstGeom prst="rect">
          <a:avLst/>
        </a:prstGeom>
        <a:noFill/>
        <a:ln w="12700" cap="flat" cmpd="sng" algn="ctr">
          <a:solidFill>
            <a:schemeClr val="bg2">
              <a:lumMod val="5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94761" tIns="60960" rIns="60960" bIns="60960" numCol="1" spcCol="1270" anchor="ctr" anchorCtr="0">
          <a:noAutofit/>
        </a:bodyPr>
        <a:lstStyle/>
        <a:p>
          <a:pPr lvl="0" algn="just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2400" b="0" i="0" u="none" kern="1200" dirty="0">
              <a:solidFill>
                <a:schemeClr val="tx1"/>
              </a:solidFill>
            </a:rPr>
            <a:t>60-Fondo mutualizazione nazionale contro eventi catastrofali</a:t>
          </a:r>
          <a:endParaRPr lang="it-IT" sz="2400" kern="1200" dirty="0">
            <a:solidFill>
              <a:schemeClr val="tx1"/>
            </a:solidFill>
          </a:endParaRPr>
        </a:p>
      </dsp:txBody>
      <dsp:txXfrm>
        <a:off x="549674" y="3746914"/>
        <a:ext cx="9897998" cy="749304"/>
      </dsp:txXfrm>
    </dsp:sp>
    <dsp:sp modelId="{C6C26DAE-92CB-4FAD-8CF0-6E7E4FD4CAAC}">
      <dsp:nvSpPr>
        <dsp:cNvPr id="0" name=""/>
        <dsp:cNvSpPr/>
      </dsp:nvSpPr>
      <dsp:spPr>
        <a:xfrm>
          <a:off x="81359" y="3653251"/>
          <a:ext cx="936631" cy="936631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bg2">
              <a:lumMod val="5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87BA081-6614-4CE6-B41C-1D6F75EA53BB}">
      <dsp:nvSpPr>
        <dsp:cNvPr id="0" name=""/>
        <dsp:cNvSpPr/>
      </dsp:nvSpPr>
      <dsp:spPr>
        <a:xfrm>
          <a:off x="0" y="303"/>
          <a:ext cx="10515600" cy="1121691"/>
        </a:xfrm>
        <a:prstGeom prst="roundRect">
          <a:avLst/>
        </a:prstGeom>
        <a:solidFill>
          <a:schemeClr val="accent5">
            <a:lumMod val="40000"/>
            <a:lumOff val="6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3200" b="1" kern="1200" dirty="0">
              <a:solidFill>
                <a:schemeClr val="tx1"/>
              </a:solidFill>
            </a:rPr>
            <a:t>Interventi di cooperazione (LEADER e promozione) e di innovazione e trasferimento delle conoscenze (AKIS) 1/3</a:t>
          </a:r>
          <a:endParaRPr lang="it-IT" sz="3200" kern="1200" dirty="0">
            <a:solidFill>
              <a:schemeClr val="tx1"/>
            </a:solidFill>
          </a:endParaRPr>
        </a:p>
      </dsp:txBody>
      <dsp:txXfrm>
        <a:off x="54756" y="55059"/>
        <a:ext cx="10406088" cy="1012179"/>
      </dsp:txXfrm>
    </dsp:sp>
  </dsp:spTree>
</dsp:drawing>
</file>

<file path=ppt/diagrams/drawing2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D80D09A-BE1B-43C4-93AA-0B41ACD4AD38}">
      <dsp:nvSpPr>
        <dsp:cNvPr id="0" name=""/>
        <dsp:cNvSpPr/>
      </dsp:nvSpPr>
      <dsp:spPr>
        <a:xfrm>
          <a:off x="-5506995" y="-843156"/>
          <a:ext cx="6556989" cy="6556989"/>
        </a:xfrm>
        <a:prstGeom prst="blockArc">
          <a:avLst>
            <a:gd name="adj1" fmla="val 18900000"/>
            <a:gd name="adj2" fmla="val 2700000"/>
            <a:gd name="adj3" fmla="val 329"/>
          </a:avLst>
        </a:prstGeom>
        <a:noFill/>
        <a:ln w="12700" cap="flat" cmpd="sng" algn="ctr">
          <a:solidFill>
            <a:schemeClr val="accent1">
              <a:lumMod val="60000"/>
              <a:lumOff val="4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1283731-3943-4D6A-BC86-25A9CC7787AB}">
      <dsp:nvSpPr>
        <dsp:cNvPr id="0" name=""/>
        <dsp:cNvSpPr/>
      </dsp:nvSpPr>
      <dsp:spPr>
        <a:xfrm>
          <a:off x="459080" y="304319"/>
          <a:ext cx="9988592" cy="609029"/>
        </a:xfrm>
        <a:prstGeom prst="rect">
          <a:avLst/>
        </a:prstGeom>
        <a:noFill/>
        <a:ln w="12700" cap="flat" cmpd="sng" algn="ctr">
          <a:solidFill>
            <a:schemeClr val="accent1">
              <a:lumMod val="60000"/>
              <a:lumOff val="4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83417" tIns="45720" rIns="45720" bIns="45720" numCol="1" spcCol="1270" anchor="ctr" anchorCtr="0">
          <a:noAutofit/>
        </a:bodyPr>
        <a:lstStyle/>
        <a:p>
          <a:pPr lvl="0" algn="l" defTabSz="8001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it-IT" sz="1800" kern="1200" dirty="0">
              <a:solidFill>
                <a:schemeClr val="tx1"/>
              </a:solidFill>
            </a:rPr>
            <a:t>61-Sostegno ai Gruppi Operativi del PEI AGRI</a:t>
          </a:r>
        </a:p>
      </dsp:txBody>
      <dsp:txXfrm>
        <a:off x="459080" y="304319"/>
        <a:ext cx="9988592" cy="609029"/>
      </dsp:txXfrm>
    </dsp:sp>
    <dsp:sp modelId="{0F0302E1-5B84-4A23-B7A1-7AD4D715F9B2}">
      <dsp:nvSpPr>
        <dsp:cNvPr id="0" name=""/>
        <dsp:cNvSpPr/>
      </dsp:nvSpPr>
      <dsp:spPr>
        <a:xfrm>
          <a:off x="78436" y="228191"/>
          <a:ext cx="761286" cy="761286"/>
        </a:xfrm>
        <a:prstGeom prst="ellipse">
          <a:avLst/>
        </a:prstGeom>
        <a:solidFill>
          <a:schemeClr val="accent4">
            <a:lumMod val="40000"/>
            <a:lumOff val="60000"/>
          </a:schemeClr>
        </a:solidFill>
        <a:ln w="12700" cap="flat" cmpd="sng" algn="ctr">
          <a:solidFill>
            <a:schemeClr val="accent1">
              <a:lumMod val="60000"/>
              <a:lumOff val="4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235B4ED-C222-4C96-83C9-1325D938589A}">
      <dsp:nvSpPr>
        <dsp:cNvPr id="0" name=""/>
        <dsp:cNvSpPr/>
      </dsp:nvSpPr>
      <dsp:spPr>
        <a:xfrm>
          <a:off x="895492" y="1217571"/>
          <a:ext cx="9552180" cy="609029"/>
        </a:xfrm>
        <a:prstGeom prst="rect">
          <a:avLst/>
        </a:prstGeom>
        <a:noFill/>
        <a:ln w="12700" cap="flat" cmpd="sng" algn="ctr">
          <a:solidFill>
            <a:srgbClr val="5B9BD5">
              <a:lumMod val="60000"/>
              <a:lumOff val="4000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7023" tIns="45720" rIns="45720" bIns="45720" numCol="1" spcCol="1270" anchor="ctr" anchorCtr="0">
          <a:noAutofit/>
        </a:bodyPr>
        <a:lstStyle/>
        <a:p>
          <a:pPr lvl="0" algn="l" defTabSz="8001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it-IT" sz="1800" kern="1200" dirty="0">
              <a:solidFill>
                <a:schemeClr val="tx1"/>
              </a:solidFill>
            </a:rPr>
            <a:t>62-Costituzione </a:t>
          </a:r>
          <a:r>
            <a:rPr lang="it-IT" sz="1800" kern="1200" dirty="0">
              <a:solidFill>
                <a:prstClr val="black"/>
              </a:solidFill>
              <a:latin typeface="Calibri" panose="020F0502020204030204"/>
              <a:ea typeface="+mn-ea"/>
              <a:cs typeface="+mn-cs"/>
            </a:rPr>
            <a:t>organizzazioni</a:t>
          </a:r>
          <a:r>
            <a:rPr lang="it-IT" sz="1800" kern="1200" dirty="0">
              <a:solidFill>
                <a:schemeClr val="tx1"/>
              </a:solidFill>
            </a:rPr>
            <a:t> di produttori</a:t>
          </a:r>
        </a:p>
      </dsp:txBody>
      <dsp:txXfrm>
        <a:off x="895492" y="1217571"/>
        <a:ext cx="9552180" cy="609029"/>
      </dsp:txXfrm>
    </dsp:sp>
    <dsp:sp modelId="{8900F462-4DC1-4E9D-85C9-7EA3C4C916F8}">
      <dsp:nvSpPr>
        <dsp:cNvPr id="0" name=""/>
        <dsp:cNvSpPr/>
      </dsp:nvSpPr>
      <dsp:spPr>
        <a:xfrm>
          <a:off x="514849" y="1141443"/>
          <a:ext cx="761286" cy="761286"/>
        </a:xfrm>
        <a:prstGeom prst="ellipse">
          <a:avLst/>
        </a:prstGeom>
        <a:solidFill>
          <a:srgbClr val="92D050"/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781F044-E0BE-41CD-9149-D27772F9C143}">
      <dsp:nvSpPr>
        <dsp:cNvPr id="0" name=""/>
        <dsp:cNvSpPr/>
      </dsp:nvSpPr>
      <dsp:spPr>
        <a:xfrm>
          <a:off x="1029436" y="2130823"/>
          <a:ext cx="9418236" cy="609029"/>
        </a:xfrm>
        <a:prstGeom prst="rect">
          <a:avLst/>
        </a:prstGeom>
        <a:noFill/>
        <a:ln w="12700" cap="flat" cmpd="sng" algn="ctr">
          <a:solidFill>
            <a:srgbClr val="5B9BD5">
              <a:lumMod val="60000"/>
              <a:lumOff val="4000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7023" tIns="45720" rIns="45720" bIns="45720" numCol="1" spcCol="1270" anchor="ctr" anchorCtr="0">
          <a:noAutofit/>
        </a:bodyPr>
        <a:lstStyle/>
        <a:p>
          <a:pPr lvl="0" algn="l" defTabSz="8001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it-IT" sz="1800" kern="1200" dirty="0">
              <a:solidFill>
                <a:schemeClr val="tx1"/>
              </a:solidFill>
            </a:rPr>
            <a:t>63-Partecipazione </a:t>
          </a:r>
          <a:r>
            <a:rPr lang="it-IT" sz="1800" kern="1200" dirty="0">
              <a:solidFill>
                <a:prstClr val="black"/>
              </a:solidFill>
              <a:latin typeface="Calibri" panose="020F0502020204030204"/>
              <a:ea typeface="+mn-ea"/>
              <a:cs typeface="+mn-cs"/>
            </a:rPr>
            <a:t>regimi</a:t>
          </a:r>
          <a:r>
            <a:rPr lang="it-IT" sz="1800" kern="1200" dirty="0">
              <a:solidFill>
                <a:schemeClr val="tx1"/>
              </a:solidFill>
            </a:rPr>
            <a:t> qualità</a:t>
          </a:r>
        </a:p>
      </dsp:txBody>
      <dsp:txXfrm>
        <a:off x="1029436" y="2130823"/>
        <a:ext cx="9418236" cy="609029"/>
      </dsp:txXfrm>
    </dsp:sp>
    <dsp:sp modelId="{705B2B8E-4DFE-40FB-9650-B686AF00BCD4}">
      <dsp:nvSpPr>
        <dsp:cNvPr id="0" name=""/>
        <dsp:cNvSpPr/>
      </dsp:nvSpPr>
      <dsp:spPr>
        <a:xfrm>
          <a:off x="648792" y="2054695"/>
          <a:ext cx="761286" cy="761286"/>
        </a:xfrm>
        <a:prstGeom prst="ellipse">
          <a:avLst/>
        </a:prstGeom>
        <a:solidFill>
          <a:srgbClr val="92D050"/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2E9DEBE-136C-44DA-B757-5466AED25CA6}">
      <dsp:nvSpPr>
        <dsp:cNvPr id="0" name=""/>
        <dsp:cNvSpPr/>
      </dsp:nvSpPr>
      <dsp:spPr>
        <a:xfrm>
          <a:off x="895492" y="3044075"/>
          <a:ext cx="9552180" cy="609029"/>
        </a:xfrm>
        <a:prstGeom prst="rect">
          <a:avLst/>
        </a:prstGeom>
        <a:noFill/>
        <a:ln w="12700" cap="flat" cmpd="sng" algn="ctr">
          <a:solidFill>
            <a:srgbClr val="5B9BD5">
              <a:lumMod val="60000"/>
              <a:lumOff val="4000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7023" tIns="45720" rIns="45720" bIns="45720" numCol="1" spcCol="1270" anchor="ctr" anchorCtr="0">
          <a:noAutofit/>
        </a:bodyPr>
        <a:lstStyle/>
        <a:p>
          <a:pPr lvl="0" algn="l" defTabSz="8001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it-IT" sz="1800" kern="1200" dirty="0">
              <a:solidFill>
                <a:schemeClr val="tx1"/>
              </a:solidFill>
            </a:rPr>
            <a:t>64-Cooperazione per il </a:t>
          </a:r>
          <a:r>
            <a:rPr lang="it-IT" sz="1800" kern="1200" dirty="0">
              <a:solidFill>
                <a:prstClr val="black"/>
              </a:solidFill>
              <a:latin typeface="Calibri" panose="020F0502020204030204"/>
              <a:ea typeface="+mn-ea"/>
              <a:cs typeface="+mn-cs"/>
            </a:rPr>
            <a:t>ricambio</a:t>
          </a:r>
          <a:r>
            <a:rPr lang="it-IT" sz="1800" kern="1200" dirty="0">
              <a:solidFill>
                <a:schemeClr val="tx1"/>
              </a:solidFill>
            </a:rPr>
            <a:t> generazionale</a:t>
          </a:r>
        </a:p>
      </dsp:txBody>
      <dsp:txXfrm>
        <a:off x="895492" y="3044075"/>
        <a:ext cx="9552180" cy="609029"/>
      </dsp:txXfrm>
    </dsp:sp>
    <dsp:sp modelId="{E59EFB8A-760E-48DB-AF4D-6996FBC1FBC0}">
      <dsp:nvSpPr>
        <dsp:cNvPr id="0" name=""/>
        <dsp:cNvSpPr/>
      </dsp:nvSpPr>
      <dsp:spPr>
        <a:xfrm>
          <a:off x="514849" y="2967947"/>
          <a:ext cx="761286" cy="761286"/>
        </a:xfrm>
        <a:prstGeom prst="ellipse">
          <a:avLst/>
        </a:prstGeom>
        <a:solidFill>
          <a:schemeClr val="accent4">
            <a:lumMod val="40000"/>
            <a:lumOff val="6000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C1AB606-48AA-4265-AD50-77BC20988358}">
      <dsp:nvSpPr>
        <dsp:cNvPr id="0" name=""/>
        <dsp:cNvSpPr/>
      </dsp:nvSpPr>
      <dsp:spPr>
        <a:xfrm>
          <a:off x="459080" y="3957327"/>
          <a:ext cx="9988592" cy="609029"/>
        </a:xfrm>
        <a:prstGeom prst="rect">
          <a:avLst/>
        </a:prstGeom>
        <a:noFill/>
        <a:ln w="12700" cap="flat" cmpd="sng" algn="ctr">
          <a:solidFill>
            <a:srgbClr val="5B9BD5">
              <a:lumMod val="60000"/>
              <a:lumOff val="4000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7023" tIns="45720" rIns="45720" bIns="45720" numCol="1" spcCol="1270" anchor="ctr" anchorCtr="0">
          <a:noAutofit/>
        </a:bodyPr>
        <a:lstStyle/>
        <a:p>
          <a:pPr lvl="0" algn="l" defTabSz="8001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it-IT" sz="1800" kern="1200" dirty="0">
              <a:solidFill>
                <a:schemeClr val="tx1"/>
              </a:solidFill>
            </a:rPr>
            <a:t>65-supporto preparatorio </a:t>
          </a:r>
          <a:r>
            <a:rPr lang="it-IT" sz="1800" kern="1200" dirty="0">
              <a:solidFill>
                <a:prstClr val="black"/>
              </a:solidFill>
              <a:latin typeface="Calibri" panose="020F0502020204030204"/>
              <a:ea typeface="+mn-ea"/>
              <a:cs typeface="+mn-cs"/>
            </a:rPr>
            <a:t>leader</a:t>
          </a:r>
          <a:r>
            <a:rPr lang="it-IT" sz="1800" kern="1200" dirty="0">
              <a:solidFill>
                <a:schemeClr val="tx1"/>
              </a:solidFill>
            </a:rPr>
            <a:t> sostegno alla preparazione delle strategie di sviluppo rurale</a:t>
          </a:r>
        </a:p>
      </dsp:txBody>
      <dsp:txXfrm>
        <a:off x="459080" y="3957327"/>
        <a:ext cx="9988592" cy="609029"/>
      </dsp:txXfrm>
    </dsp:sp>
    <dsp:sp modelId="{B6790B8B-4AA5-43B0-B406-C5C6303A31D1}">
      <dsp:nvSpPr>
        <dsp:cNvPr id="0" name=""/>
        <dsp:cNvSpPr/>
      </dsp:nvSpPr>
      <dsp:spPr>
        <a:xfrm>
          <a:off x="78436" y="3881198"/>
          <a:ext cx="761286" cy="761286"/>
        </a:xfrm>
        <a:prstGeom prst="ellipse">
          <a:avLst/>
        </a:prstGeom>
        <a:solidFill>
          <a:srgbClr val="92D050"/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87BA081-6614-4CE6-B41C-1D6F75EA53BB}">
      <dsp:nvSpPr>
        <dsp:cNvPr id="0" name=""/>
        <dsp:cNvSpPr/>
      </dsp:nvSpPr>
      <dsp:spPr>
        <a:xfrm>
          <a:off x="0" y="303"/>
          <a:ext cx="10515600" cy="1121691"/>
        </a:xfrm>
        <a:prstGeom prst="roundRect">
          <a:avLst/>
        </a:prstGeom>
        <a:solidFill>
          <a:schemeClr val="accent5">
            <a:lumMod val="40000"/>
            <a:lumOff val="6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3200" b="1" kern="1200" dirty="0">
              <a:solidFill>
                <a:schemeClr val="tx1"/>
              </a:solidFill>
            </a:rPr>
            <a:t>Interventi di cooperazione (LEADER e promozione) e di innovazione e trasferimento delle conoscenze (AKIS) 2/3</a:t>
          </a:r>
          <a:endParaRPr lang="it-IT" sz="3200" kern="1200" dirty="0">
            <a:solidFill>
              <a:schemeClr val="tx1"/>
            </a:solidFill>
          </a:endParaRPr>
        </a:p>
      </dsp:txBody>
      <dsp:txXfrm>
        <a:off x="54756" y="55059"/>
        <a:ext cx="10406088" cy="1012179"/>
      </dsp:txXfrm>
    </dsp:sp>
  </dsp:spTree>
</dsp:drawing>
</file>

<file path=ppt/diagrams/drawing2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D80D09A-BE1B-43C4-93AA-0B41ACD4AD38}">
      <dsp:nvSpPr>
        <dsp:cNvPr id="0" name=""/>
        <dsp:cNvSpPr/>
      </dsp:nvSpPr>
      <dsp:spPr>
        <a:xfrm>
          <a:off x="-5506995" y="-843156"/>
          <a:ext cx="6556989" cy="6556989"/>
        </a:xfrm>
        <a:prstGeom prst="blockArc">
          <a:avLst>
            <a:gd name="adj1" fmla="val 18900000"/>
            <a:gd name="adj2" fmla="val 2700000"/>
            <a:gd name="adj3" fmla="val 329"/>
          </a:avLst>
        </a:prstGeom>
        <a:noFill/>
        <a:ln w="12700" cap="flat" cmpd="sng" algn="ctr">
          <a:solidFill>
            <a:schemeClr val="accent1">
              <a:lumMod val="60000"/>
              <a:lumOff val="4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1283731-3943-4D6A-BC86-25A9CC7787AB}">
      <dsp:nvSpPr>
        <dsp:cNvPr id="0" name=""/>
        <dsp:cNvSpPr/>
      </dsp:nvSpPr>
      <dsp:spPr>
        <a:xfrm>
          <a:off x="391377" y="256489"/>
          <a:ext cx="10056295" cy="512784"/>
        </a:xfrm>
        <a:prstGeom prst="rect">
          <a:avLst/>
        </a:prstGeom>
        <a:noFill/>
        <a:ln w="12700" cap="flat" cmpd="sng" algn="ctr">
          <a:solidFill>
            <a:srgbClr val="5B9BD5">
              <a:lumMod val="60000"/>
              <a:lumOff val="4000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83417" tIns="45720" rIns="45720" bIns="45720" numCol="1" spcCol="1270" anchor="ctr" anchorCtr="0">
          <a:noAutofit/>
        </a:bodyPr>
        <a:lstStyle/>
        <a:p>
          <a:pPr marL="0" lvl="0" indent="0" algn="l" defTabSz="8001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it-IT" sz="1800" kern="1200" dirty="0">
              <a:solidFill>
                <a:prstClr val="black"/>
              </a:solidFill>
              <a:latin typeface="Calibri" panose="020F0502020204030204"/>
              <a:ea typeface="+mn-ea"/>
              <a:cs typeface="+mn-cs"/>
            </a:rPr>
            <a:t>66-Leader - attuazione strategie di sviluppo locale</a:t>
          </a:r>
        </a:p>
      </dsp:txBody>
      <dsp:txXfrm>
        <a:off x="391377" y="256489"/>
        <a:ext cx="10056295" cy="512784"/>
      </dsp:txXfrm>
    </dsp:sp>
    <dsp:sp modelId="{0F0302E1-5B84-4A23-B7A1-7AD4D715F9B2}">
      <dsp:nvSpPr>
        <dsp:cNvPr id="0" name=""/>
        <dsp:cNvSpPr/>
      </dsp:nvSpPr>
      <dsp:spPr>
        <a:xfrm>
          <a:off x="70887" y="192391"/>
          <a:ext cx="640981" cy="640981"/>
        </a:xfrm>
        <a:prstGeom prst="ellipse">
          <a:avLst/>
        </a:prstGeom>
        <a:solidFill>
          <a:srgbClr val="92D050"/>
        </a:solidFill>
        <a:ln w="12700" cap="flat" cmpd="sng" algn="ctr">
          <a:solidFill>
            <a:srgbClr val="5B9BD5">
              <a:lumMod val="60000"/>
              <a:lumOff val="4000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70F1004-1EBB-4EE8-900B-A1F07355A2A8}">
      <dsp:nvSpPr>
        <dsp:cNvPr id="0" name=""/>
        <dsp:cNvSpPr/>
      </dsp:nvSpPr>
      <dsp:spPr>
        <a:xfrm>
          <a:off x="813178" y="1025569"/>
          <a:ext cx="9634494" cy="512784"/>
        </a:xfrm>
        <a:prstGeom prst="rect">
          <a:avLst/>
        </a:prstGeom>
        <a:noFill/>
        <a:ln w="12700" cap="flat" cmpd="sng" algn="ctr">
          <a:solidFill>
            <a:srgbClr val="5B9BD5">
              <a:lumMod val="60000"/>
              <a:lumOff val="4000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83417" tIns="45720" rIns="45720" bIns="45720" numCol="1" spcCol="1270" anchor="ctr" anchorCtr="0">
          <a:noAutofit/>
        </a:bodyPr>
        <a:lstStyle/>
        <a:p>
          <a:pPr lvl="0" algn="l" defTabSz="8001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it-IT" sz="1800" kern="1200" dirty="0">
              <a:solidFill>
                <a:schemeClr val="tx1"/>
              </a:solidFill>
            </a:rPr>
            <a:t>67-cooperazione </a:t>
          </a:r>
          <a:r>
            <a:rPr lang="it-IT" sz="1800" kern="1200" dirty="0">
              <a:solidFill>
                <a:prstClr val="black"/>
              </a:solidFill>
              <a:latin typeface="Calibri" panose="020F0502020204030204"/>
              <a:ea typeface="+mn-ea"/>
              <a:cs typeface="+mn-cs"/>
            </a:rPr>
            <a:t>per</a:t>
          </a:r>
          <a:r>
            <a:rPr lang="it-IT" sz="1800" kern="1200" dirty="0">
              <a:solidFill>
                <a:schemeClr val="tx1"/>
              </a:solidFill>
            </a:rPr>
            <a:t> lo sviluppo rurale, locale e smart village</a:t>
          </a:r>
        </a:p>
      </dsp:txBody>
      <dsp:txXfrm>
        <a:off x="813178" y="1025569"/>
        <a:ext cx="9634494" cy="512784"/>
      </dsp:txXfrm>
    </dsp:sp>
    <dsp:sp modelId="{97F49038-2405-4E45-929A-550A69F57B86}">
      <dsp:nvSpPr>
        <dsp:cNvPr id="0" name=""/>
        <dsp:cNvSpPr/>
      </dsp:nvSpPr>
      <dsp:spPr>
        <a:xfrm>
          <a:off x="492687" y="961471"/>
          <a:ext cx="640981" cy="640981"/>
        </a:xfrm>
        <a:prstGeom prst="ellipse">
          <a:avLst/>
        </a:prstGeom>
        <a:solidFill>
          <a:schemeClr val="accent4">
            <a:lumMod val="40000"/>
            <a:lumOff val="6000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5C4DD27-9430-4611-BF59-3E7CC15A5C85}">
      <dsp:nvSpPr>
        <dsp:cNvPr id="0" name=""/>
        <dsp:cNvSpPr/>
      </dsp:nvSpPr>
      <dsp:spPr>
        <a:xfrm>
          <a:off x="1006057" y="1794649"/>
          <a:ext cx="9441615" cy="512784"/>
        </a:xfrm>
        <a:prstGeom prst="rect">
          <a:avLst/>
        </a:prstGeom>
        <a:noFill/>
        <a:ln w="12700" cap="flat" cmpd="sng" algn="ctr">
          <a:solidFill>
            <a:srgbClr val="5B9BD5">
              <a:lumMod val="60000"/>
              <a:lumOff val="4000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83417" tIns="45720" rIns="45720" bIns="45720" numCol="1" spcCol="1270" anchor="ctr" anchorCtr="0">
          <a:noAutofit/>
        </a:bodyPr>
        <a:lstStyle/>
        <a:p>
          <a:pPr lvl="0" algn="l" defTabSz="8001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it-IT" sz="1800" kern="1200" dirty="0">
              <a:solidFill>
                <a:schemeClr val="tx1"/>
              </a:solidFill>
            </a:rPr>
            <a:t>68-Sostegno ad </a:t>
          </a:r>
          <a:r>
            <a:rPr lang="it-IT" sz="1800" kern="1200" dirty="0">
              <a:solidFill>
                <a:prstClr val="black"/>
              </a:solidFill>
              <a:latin typeface="Calibri" panose="020F0502020204030204"/>
              <a:ea typeface="+mn-ea"/>
              <a:cs typeface="+mn-cs"/>
            </a:rPr>
            <a:t>azioni</a:t>
          </a:r>
          <a:r>
            <a:rPr lang="it-IT" sz="1800" kern="1200" dirty="0">
              <a:solidFill>
                <a:schemeClr val="tx1"/>
              </a:solidFill>
            </a:rPr>
            <a:t> pilota e di collaudo dell’innovazione</a:t>
          </a:r>
        </a:p>
      </dsp:txBody>
      <dsp:txXfrm>
        <a:off x="1006057" y="1794649"/>
        <a:ext cx="9441615" cy="512784"/>
      </dsp:txXfrm>
    </dsp:sp>
    <dsp:sp modelId="{F43479CE-E7BA-44BB-BD1E-FBFA2B049D38}">
      <dsp:nvSpPr>
        <dsp:cNvPr id="0" name=""/>
        <dsp:cNvSpPr/>
      </dsp:nvSpPr>
      <dsp:spPr>
        <a:xfrm>
          <a:off x="685566" y="1730551"/>
          <a:ext cx="640981" cy="640981"/>
        </a:xfrm>
        <a:prstGeom prst="ellipse">
          <a:avLst/>
        </a:prstGeom>
        <a:solidFill>
          <a:srgbClr val="92D050"/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C487DC6-D78A-469A-91C2-17F7EC675B80}">
      <dsp:nvSpPr>
        <dsp:cNvPr id="0" name=""/>
        <dsp:cNvSpPr/>
      </dsp:nvSpPr>
      <dsp:spPr>
        <a:xfrm>
          <a:off x="1006057" y="2563242"/>
          <a:ext cx="9441615" cy="512784"/>
        </a:xfrm>
        <a:prstGeom prst="rect">
          <a:avLst/>
        </a:prstGeom>
        <a:noFill/>
        <a:ln w="12700" cap="flat" cmpd="sng" algn="ctr">
          <a:solidFill>
            <a:srgbClr val="5B9BD5">
              <a:lumMod val="60000"/>
              <a:lumOff val="4000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83417" tIns="45720" rIns="45720" bIns="45720" numCol="1" spcCol="1270" anchor="ctr" anchorCtr="0">
          <a:noAutofit/>
        </a:bodyPr>
        <a:lstStyle/>
        <a:p>
          <a:pPr lvl="0" algn="l" defTabSz="8001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it-IT" sz="1800" kern="1200" dirty="0">
              <a:solidFill>
                <a:schemeClr val="tx1"/>
              </a:solidFill>
            </a:rPr>
            <a:t>69-Cooperazione </a:t>
          </a:r>
          <a:r>
            <a:rPr lang="it-IT" sz="1800" kern="1200" dirty="0">
              <a:solidFill>
                <a:prstClr val="black"/>
              </a:solidFill>
              <a:latin typeface="Calibri" panose="020F0502020204030204"/>
              <a:ea typeface="+mn-ea"/>
              <a:cs typeface="+mn-cs"/>
            </a:rPr>
            <a:t>per</a:t>
          </a:r>
          <a:r>
            <a:rPr lang="it-IT" sz="1800" kern="1200" dirty="0">
              <a:solidFill>
                <a:schemeClr val="tx1"/>
              </a:solidFill>
            </a:rPr>
            <a:t> azioni di supporto all'innovazione e servizi rivolti ai settori agricolo, forestale e agreoalimentare </a:t>
          </a:r>
        </a:p>
      </dsp:txBody>
      <dsp:txXfrm>
        <a:off x="1006057" y="2563242"/>
        <a:ext cx="9441615" cy="512784"/>
      </dsp:txXfrm>
    </dsp:sp>
    <dsp:sp modelId="{1244B9C3-0BC9-438D-8AC9-468B191EF667}">
      <dsp:nvSpPr>
        <dsp:cNvPr id="0" name=""/>
        <dsp:cNvSpPr/>
      </dsp:nvSpPr>
      <dsp:spPr>
        <a:xfrm>
          <a:off x="685566" y="2499144"/>
          <a:ext cx="640981" cy="640981"/>
        </a:xfrm>
        <a:prstGeom prst="ellipse">
          <a:avLst/>
        </a:prstGeom>
        <a:solidFill>
          <a:srgbClr val="92D050"/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023AC91-4829-44EE-837C-B241C886DB28}">
      <dsp:nvSpPr>
        <dsp:cNvPr id="0" name=""/>
        <dsp:cNvSpPr/>
      </dsp:nvSpPr>
      <dsp:spPr>
        <a:xfrm>
          <a:off x="813178" y="3332322"/>
          <a:ext cx="9634494" cy="512784"/>
        </a:xfrm>
        <a:prstGeom prst="rect">
          <a:avLst/>
        </a:prstGeom>
        <a:noFill/>
        <a:ln w="12700" cap="flat" cmpd="sng" algn="ctr">
          <a:solidFill>
            <a:srgbClr val="5B9BD5">
              <a:lumMod val="60000"/>
              <a:lumOff val="4000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83417" tIns="45720" rIns="45720" bIns="45720" numCol="1" spcCol="1270" anchor="ctr" anchorCtr="0">
          <a:noAutofit/>
        </a:bodyPr>
        <a:lstStyle/>
        <a:p>
          <a:pPr lvl="0" algn="l" defTabSz="8001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it-IT" sz="1800" kern="1200" dirty="0">
              <a:solidFill>
                <a:schemeClr val="tx1"/>
              </a:solidFill>
            </a:rPr>
            <a:t>70-Promozione dei </a:t>
          </a:r>
          <a:r>
            <a:rPr lang="it-IT" sz="1800" kern="1200" dirty="0">
              <a:solidFill>
                <a:prstClr val="black"/>
              </a:solidFill>
              <a:latin typeface="Calibri" panose="020F0502020204030204"/>
              <a:ea typeface="+mn-ea"/>
              <a:cs typeface="+mn-cs"/>
            </a:rPr>
            <a:t>prodotti</a:t>
          </a:r>
          <a:r>
            <a:rPr lang="it-IT" sz="1800" kern="1200" dirty="0">
              <a:solidFill>
                <a:schemeClr val="tx1"/>
              </a:solidFill>
            </a:rPr>
            <a:t> di qualità</a:t>
          </a:r>
        </a:p>
      </dsp:txBody>
      <dsp:txXfrm>
        <a:off x="813178" y="3332322"/>
        <a:ext cx="9634494" cy="512784"/>
      </dsp:txXfrm>
    </dsp:sp>
    <dsp:sp modelId="{ADF539C1-AB0F-4BC2-8587-022C923B2C7C}">
      <dsp:nvSpPr>
        <dsp:cNvPr id="0" name=""/>
        <dsp:cNvSpPr/>
      </dsp:nvSpPr>
      <dsp:spPr>
        <a:xfrm>
          <a:off x="492687" y="3268224"/>
          <a:ext cx="640981" cy="640981"/>
        </a:xfrm>
        <a:prstGeom prst="ellipse">
          <a:avLst/>
        </a:prstGeom>
        <a:solidFill>
          <a:srgbClr val="92D050"/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E36721D-60C1-470E-9107-205BE53E62E4}">
      <dsp:nvSpPr>
        <dsp:cNvPr id="0" name=""/>
        <dsp:cNvSpPr/>
      </dsp:nvSpPr>
      <dsp:spPr>
        <a:xfrm>
          <a:off x="391377" y="4101402"/>
          <a:ext cx="10056295" cy="512784"/>
        </a:xfrm>
        <a:prstGeom prst="rect">
          <a:avLst/>
        </a:prstGeom>
        <a:noFill/>
        <a:ln w="12700" cap="flat" cmpd="sng" algn="ctr">
          <a:solidFill>
            <a:srgbClr val="5B9BD5">
              <a:lumMod val="60000"/>
              <a:lumOff val="4000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83417" tIns="45720" rIns="45720" bIns="45720" numCol="1" spcCol="1270" anchor="ctr" anchorCtr="0">
          <a:noAutofit/>
        </a:bodyPr>
        <a:lstStyle/>
        <a:p>
          <a:pPr lvl="0" algn="l" defTabSz="8001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it-IT" sz="1800" kern="1200" dirty="0">
              <a:solidFill>
                <a:schemeClr val="tx1"/>
              </a:solidFill>
            </a:rPr>
            <a:t>71-Erogazione di servizi di consulenza</a:t>
          </a:r>
        </a:p>
      </dsp:txBody>
      <dsp:txXfrm>
        <a:off x="391377" y="4101402"/>
        <a:ext cx="10056295" cy="512784"/>
      </dsp:txXfrm>
    </dsp:sp>
    <dsp:sp modelId="{38A1B080-C062-4BFA-8427-B6FCB4537700}">
      <dsp:nvSpPr>
        <dsp:cNvPr id="0" name=""/>
        <dsp:cNvSpPr/>
      </dsp:nvSpPr>
      <dsp:spPr>
        <a:xfrm>
          <a:off x="70887" y="4037304"/>
          <a:ext cx="640981" cy="640981"/>
        </a:xfrm>
        <a:prstGeom prst="ellipse">
          <a:avLst/>
        </a:prstGeom>
        <a:solidFill>
          <a:srgbClr val="92D050"/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87BA081-6614-4CE6-B41C-1D6F75EA53BB}">
      <dsp:nvSpPr>
        <dsp:cNvPr id="0" name=""/>
        <dsp:cNvSpPr/>
      </dsp:nvSpPr>
      <dsp:spPr>
        <a:xfrm>
          <a:off x="0" y="303"/>
          <a:ext cx="10515600" cy="1121691"/>
        </a:xfrm>
        <a:prstGeom prst="roundRect">
          <a:avLst/>
        </a:prstGeom>
        <a:solidFill>
          <a:schemeClr val="accent5">
            <a:lumMod val="40000"/>
            <a:lumOff val="6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3200" b="1" kern="1200" dirty="0">
              <a:solidFill>
                <a:schemeClr val="tx1"/>
              </a:solidFill>
            </a:rPr>
            <a:t>Interventi di cooperazione (LEADER e promozione) e di innovazione e trasferimento delle conoscenze (AKIS) 3/3</a:t>
          </a:r>
          <a:endParaRPr lang="it-IT" sz="3200" kern="1200" dirty="0">
            <a:solidFill>
              <a:schemeClr val="tx1"/>
            </a:solidFill>
          </a:endParaRPr>
        </a:p>
      </dsp:txBody>
      <dsp:txXfrm>
        <a:off x="54756" y="55059"/>
        <a:ext cx="10406088" cy="1012179"/>
      </dsp:txXfrm>
    </dsp:sp>
  </dsp:spTree>
</dsp:drawing>
</file>

<file path=ppt/diagrams/drawing2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D80D09A-BE1B-43C4-93AA-0B41ACD4AD38}">
      <dsp:nvSpPr>
        <dsp:cNvPr id="0" name=""/>
        <dsp:cNvSpPr/>
      </dsp:nvSpPr>
      <dsp:spPr>
        <a:xfrm>
          <a:off x="-5506995" y="-843156"/>
          <a:ext cx="6556989" cy="6556989"/>
        </a:xfrm>
        <a:prstGeom prst="blockArc">
          <a:avLst>
            <a:gd name="adj1" fmla="val 18900000"/>
            <a:gd name="adj2" fmla="val 2700000"/>
            <a:gd name="adj3" fmla="val 329"/>
          </a:avLst>
        </a:prstGeom>
        <a:noFill/>
        <a:ln w="12700" cap="flat" cmpd="sng" algn="ctr">
          <a:solidFill>
            <a:schemeClr val="accent1">
              <a:lumMod val="60000"/>
              <a:lumOff val="4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1283731-3943-4D6A-BC86-25A9CC7787AB}">
      <dsp:nvSpPr>
        <dsp:cNvPr id="0" name=""/>
        <dsp:cNvSpPr/>
      </dsp:nvSpPr>
      <dsp:spPr>
        <a:xfrm>
          <a:off x="459080" y="304319"/>
          <a:ext cx="9988592" cy="609029"/>
        </a:xfrm>
        <a:prstGeom prst="rect">
          <a:avLst/>
        </a:prstGeom>
        <a:noFill/>
        <a:ln w="12700" cap="flat" cmpd="sng" algn="ctr">
          <a:solidFill>
            <a:schemeClr val="accent1">
              <a:lumMod val="60000"/>
              <a:lumOff val="4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83417" tIns="45720" rIns="45720" bIns="45720" numCol="1" spcCol="1270" anchor="ctr" anchorCtr="0">
          <a:noAutofit/>
        </a:bodyPr>
        <a:lstStyle/>
        <a:p>
          <a:pPr lvl="0" algn="l" defTabSz="8001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it-IT" sz="1800" kern="1200" dirty="0">
              <a:solidFill>
                <a:schemeClr val="tx1"/>
              </a:solidFill>
            </a:rPr>
            <a:t>72-Formazione dei consulenti</a:t>
          </a:r>
        </a:p>
      </dsp:txBody>
      <dsp:txXfrm>
        <a:off x="459080" y="304319"/>
        <a:ext cx="9988592" cy="609029"/>
      </dsp:txXfrm>
    </dsp:sp>
    <dsp:sp modelId="{0F0302E1-5B84-4A23-B7A1-7AD4D715F9B2}">
      <dsp:nvSpPr>
        <dsp:cNvPr id="0" name=""/>
        <dsp:cNvSpPr/>
      </dsp:nvSpPr>
      <dsp:spPr>
        <a:xfrm>
          <a:off x="78436" y="228191"/>
          <a:ext cx="761286" cy="761286"/>
        </a:xfrm>
        <a:prstGeom prst="ellipse">
          <a:avLst/>
        </a:prstGeom>
        <a:solidFill>
          <a:schemeClr val="accent4">
            <a:lumMod val="40000"/>
            <a:lumOff val="60000"/>
          </a:schemeClr>
        </a:solidFill>
        <a:ln w="12700" cap="flat" cmpd="sng" algn="ctr">
          <a:solidFill>
            <a:srgbClr val="00B05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74BEB70-13DA-4AA0-8E0C-A760E3B85C3A}">
      <dsp:nvSpPr>
        <dsp:cNvPr id="0" name=""/>
        <dsp:cNvSpPr/>
      </dsp:nvSpPr>
      <dsp:spPr>
        <a:xfrm>
          <a:off x="895492" y="1217571"/>
          <a:ext cx="9552180" cy="609029"/>
        </a:xfrm>
        <a:prstGeom prst="rect">
          <a:avLst/>
        </a:prstGeom>
        <a:noFill/>
        <a:ln w="12700" cap="flat" cmpd="sng" algn="ctr">
          <a:solidFill>
            <a:srgbClr val="5B9BD5">
              <a:lumMod val="60000"/>
              <a:lumOff val="4000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83417" tIns="45720" rIns="45720" bIns="45720" numCol="1" spcCol="1270" anchor="ctr" anchorCtr="0">
          <a:noAutofit/>
        </a:bodyPr>
        <a:lstStyle/>
        <a:p>
          <a:pPr lvl="0" algn="l" defTabSz="6223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it-IT" sz="1400" kern="1200" dirty="0">
              <a:solidFill>
                <a:schemeClr val="tx1"/>
              </a:solidFill>
            </a:rPr>
            <a:t>73-Formazione degli </a:t>
          </a:r>
          <a:r>
            <a:rPr lang="it-IT" sz="1800" kern="1200" dirty="0">
              <a:solidFill>
                <a:prstClr val="black"/>
              </a:solidFill>
              <a:latin typeface="Calibri" panose="020F0502020204030204"/>
              <a:ea typeface="+mn-ea"/>
              <a:cs typeface="+mn-cs"/>
            </a:rPr>
            <a:t>imprenditori</a:t>
          </a:r>
          <a:r>
            <a:rPr lang="it-IT" sz="1400" kern="1200" dirty="0">
              <a:solidFill>
                <a:schemeClr val="tx1"/>
              </a:solidFill>
            </a:rPr>
            <a:t> agricoli, degli addetti delle imprese operanti nei settori agricoltura, zootecnia, silvicoltura, industrie alimentari, e degli altri soggetti privati e pubblici funzionali allo sviluppo delle aree rurali </a:t>
          </a:r>
        </a:p>
      </dsp:txBody>
      <dsp:txXfrm>
        <a:off x="895492" y="1217571"/>
        <a:ext cx="9552180" cy="609029"/>
      </dsp:txXfrm>
    </dsp:sp>
    <dsp:sp modelId="{9D762260-6A1F-4F09-8D3A-F82EFFBD4722}">
      <dsp:nvSpPr>
        <dsp:cNvPr id="0" name=""/>
        <dsp:cNvSpPr/>
      </dsp:nvSpPr>
      <dsp:spPr>
        <a:xfrm>
          <a:off x="514849" y="1141443"/>
          <a:ext cx="761286" cy="761286"/>
        </a:xfrm>
        <a:prstGeom prst="ellipse">
          <a:avLst/>
        </a:prstGeom>
        <a:solidFill>
          <a:srgbClr val="92D050"/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C6B20AF-5FE5-4269-B49E-D8E14533E2D4}">
      <dsp:nvSpPr>
        <dsp:cNvPr id="0" name=""/>
        <dsp:cNvSpPr/>
      </dsp:nvSpPr>
      <dsp:spPr>
        <a:xfrm>
          <a:off x="1029436" y="2130823"/>
          <a:ext cx="9418236" cy="609029"/>
        </a:xfrm>
        <a:prstGeom prst="rect">
          <a:avLst/>
        </a:prstGeom>
        <a:noFill/>
        <a:ln w="12700" cap="flat" cmpd="sng" algn="ctr">
          <a:solidFill>
            <a:srgbClr val="5B9BD5">
              <a:lumMod val="60000"/>
              <a:lumOff val="4000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83417" tIns="45720" rIns="45720" bIns="45720" numCol="1" spcCol="1270" anchor="ctr" anchorCtr="0">
          <a:noAutofit/>
        </a:bodyPr>
        <a:lstStyle/>
        <a:p>
          <a:pPr marL="0" lvl="0" indent="0" algn="l" defTabSz="8001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it-IT" sz="1800" kern="1200" dirty="0">
              <a:solidFill>
                <a:prstClr val="black"/>
              </a:solidFill>
              <a:latin typeface="Calibri" panose="020F0502020204030204"/>
              <a:ea typeface="+mn-ea"/>
              <a:cs typeface="+mn-cs"/>
            </a:rPr>
            <a:t>74-Azioni di informazione</a:t>
          </a:r>
        </a:p>
      </dsp:txBody>
      <dsp:txXfrm>
        <a:off x="1029436" y="2130823"/>
        <a:ext cx="9418236" cy="609029"/>
      </dsp:txXfrm>
    </dsp:sp>
    <dsp:sp modelId="{37CC670D-019D-4CD2-B4B9-2980C7D462F8}">
      <dsp:nvSpPr>
        <dsp:cNvPr id="0" name=""/>
        <dsp:cNvSpPr/>
      </dsp:nvSpPr>
      <dsp:spPr>
        <a:xfrm>
          <a:off x="648792" y="2054695"/>
          <a:ext cx="761286" cy="761286"/>
        </a:xfrm>
        <a:prstGeom prst="ellipse">
          <a:avLst/>
        </a:prstGeom>
        <a:solidFill>
          <a:srgbClr val="92D050"/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44B64AF-4606-43D6-860E-1BFE18E1B454}">
      <dsp:nvSpPr>
        <dsp:cNvPr id="0" name=""/>
        <dsp:cNvSpPr/>
      </dsp:nvSpPr>
      <dsp:spPr>
        <a:xfrm>
          <a:off x="895492" y="3044075"/>
          <a:ext cx="9552180" cy="609029"/>
        </a:xfrm>
        <a:prstGeom prst="rect">
          <a:avLst/>
        </a:prstGeom>
        <a:noFill/>
        <a:ln w="12700" cap="flat" cmpd="sng" algn="ctr">
          <a:solidFill>
            <a:srgbClr val="5B9BD5">
              <a:lumMod val="60000"/>
              <a:lumOff val="4000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83417" tIns="45720" rIns="45720" bIns="45720" numCol="1" spcCol="1270" anchor="ctr" anchorCtr="0">
          <a:noAutofit/>
        </a:bodyPr>
        <a:lstStyle/>
        <a:p>
          <a:pPr lvl="0" algn="l" defTabSz="8001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it-IT" sz="1800" kern="1200" dirty="0">
              <a:solidFill>
                <a:schemeClr val="tx1"/>
              </a:solidFill>
            </a:rPr>
            <a:t>75-Azioni </a:t>
          </a:r>
          <a:r>
            <a:rPr lang="it-IT" sz="1800" kern="1200" dirty="0">
              <a:solidFill>
                <a:prstClr val="black"/>
              </a:solidFill>
              <a:latin typeface="Calibri" panose="020F0502020204030204"/>
              <a:ea typeface="+mn-ea"/>
              <a:cs typeface="+mn-cs"/>
            </a:rPr>
            <a:t>dimostrative</a:t>
          </a:r>
          <a:r>
            <a:rPr lang="it-IT" sz="1800" kern="1200" dirty="0">
              <a:solidFill>
                <a:schemeClr val="tx1"/>
              </a:solidFill>
            </a:rPr>
            <a:t> per il settore agricolo/forestale e i territori rurali</a:t>
          </a:r>
        </a:p>
      </dsp:txBody>
      <dsp:txXfrm>
        <a:off x="895492" y="3044075"/>
        <a:ext cx="9552180" cy="609029"/>
      </dsp:txXfrm>
    </dsp:sp>
    <dsp:sp modelId="{928CAD35-7D0C-49B5-A35C-32C99E7124B5}">
      <dsp:nvSpPr>
        <dsp:cNvPr id="0" name=""/>
        <dsp:cNvSpPr/>
      </dsp:nvSpPr>
      <dsp:spPr>
        <a:xfrm>
          <a:off x="514849" y="2967947"/>
          <a:ext cx="761286" cy="761286"/>
        </a:xfrm>
        <a:prstGeom prst="ellipse">
          <a:avLst/>
        </a:prstGeom>
        <a:solidFill>
          <a:srgbClr val="92D050"/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EDCC996-64A3-4A20-9C47-0933FA65EDCB}">
      <dsp:nvSpPr>
        <dsp:cNvPr id="0" name=""/>
        <dsp:cNvSpPr/>
      </dsp:nvSpPr>
      <dsp:spPr>
        <a:xfrm>
          <a:off x="459080" y="3957327"/>
          <a:ext cx="9988592" cy="609029"/>
        </a:xfrm>
        <a:prstGeom prst="rect">
          <a:avLst/>
        </a:prstGeom>
        <a:noFill/>
        <a:ln w="12700" cap="flat" cmpd="sng" algn="ctr">
          <a:solidFill>
            <a:srgbClr val="5B9BD5">
              <a:lumMod val="60000"/>
              <a:lumOff val="4000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83417" tIns="45720" rIns="45720" bIns="45720" numCol="1" spcCol="1270" anchor="ctr" anchorCtr="0">
          <a:noAutofit/>
        </a:bodyPr>
        <a:lstStyle/>
        <a:p>
          <a:pPr lvl="0" algn="l" defTabSz="8001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it-IT" sz="1800" kern="1200" dirty="0">
              <a:solidFill>
                <a:schemeClr val="tx1"/>
              </a:solidFill>
            </a:rPr>
            <a:t>76-Creazione e </a:t>
          </a:r>
          <a:r>
            <a:rPr lang="it-IT" sz="1800" kern="1200" dirty="0">
              <a:solidFill>
                <a:prstClr val="black"/>
              </a:solidFill>
              <a:latin typeface="Calibri" panose="020F0502020204030204"/>
              <a:ea typeface="+mn-ea"/>
              <a:cs typeface="+mn-cs"/>
            </a:rPr>
            <a:t>funzionamento</a:t>
          </a:r>
          <a:r>
            <a:rPr lang="it-IT" sz="1800" kern="1200" dirty="0">
              <a:solidFill>
                <a:schemeClr val="tx1"/>
              </a:solidFill>
            </a:rPr>
            <a:t> di servizi di supporto all'innovazione e back office</a:t>
          </a:r>
        </a:p>
      </dsp:txBody>
      <dsp:txXfrm>
        <a:off x="459080" y="3957327"/>
        <a:ext cx="9988592" cy="609029"/>
      </dsp:txXfrm>
    </dsp:sp>
    <dsp:sp modelId="{16C2810C-4226-4DF5-A665-3EFA494F3AE3}">
      <dsp:nvSpPr>
        <dsp:cNvPr id="0" name=""/>
        <dsp:cNvSpPr/>
      </dsp:nvSpPr>
      <dsp:spPr>
        <a:xfrm>
          <a:off x="78436" y="3881198"/>
          <a:ext cx="761286" cy="761286"/>
        </a:xfrm>
        <a:prstGeom prst="ellipse">
          <a:avLst/>
        </a:prstGeom>
        <a:solidFill>
          <a:srgbClr val="92D050"/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C08C579-D4D0-463E-9E7B-BD5BA8E690E2}">
      <dsp:nvSpPr>
        <dsp:cNvPr id="0" name=""/>
        <dsp:cNvSpPr/>
      </dsp:nvSpPr>
      <dsp:spPr>
        <a:xfrm>
          <a:off x="0" y="7373"/>
          <a:ext cx="10515600" cy="973440"/>
        </a:xfrm>
        <a:prstGeom prst="roundRect">
          <a:avLst/>
        </a:prstGeom>
        <a:solidFill>
          <a:schemeClr val="accent2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3200" b="1" kern="1200" dirty="0">
              <a:solidFill>
                <a:schemeClr val="tx1"/>
              </a:solidFill>
            </a:rPr>
            <a:t>Investimenti Agro Climatico Ambientali (ACA) 2/6</a:t>
          </a:r>
          <a:endParaRPr lang="it-IT" sz="3200" kern="1200" dirty="0">
            <a:solidFill>
              <a:schemeClr val="tx1"/>
            </a:solidFill>
          </a:endParaRPr>
        </a:p>
      </dsp:txBody>
      <dsp:txXfrm>
        <a:off x="47519" y="54892"/>
        <a:ext cx="10420562" cy="878402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432F85E-3D34-441E-8021-3A91A536D86A}">
      <dsp:nvSpPr>
        <dsp:cNvPr id="0" name=""/>
        <dsp:cNvSpPr/>
      </dsp:nvSpPr>
      <dsp:spPr>
        <a:xfrm>
          <a:off x="-5504091" y="-843156"/>
          <a:ext cx="6556989" cy="6556989"/>
        </a:xfrm>
        <a:prstGeom prst="blockArc">
          <a:avLst>
            <a:gd name="adj1" fmla="val 18900000"/>
            <a:gd name="adj2" fmla="val 2700000"/>
            <a:gd name="adj3" fmla="val 329"/>
          </a:avLst>
        </a:prstGeom>
        <a:noFill/>
        <a:ln w="12700" cap="flat" cmpd="sng" algn="ctr">
          <a:solidFill>
            <a:schemeClr val="accent2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CAE9CAF-E1B9-4900-8304-7F8D9320D765}">
      <dsp:nvSpPr>
        <dsp:cNvPr id="0" name=""/>
        <dsp:cNvSpPr/>
      </dsp:nvSpPr>
      <dsp:spPr>
        <a:xfrm>
          <a:off x="341677" y="221420"/>
          <a:ext cx="10108898" cy="442647"/>
        </a:xfrm>
        <a:prstGeom prst="rect">
          <a:avLst/>
        </a:prstGeom>
        <a:noFill/>
        <a:ln w="12700" cap="flat" cmpd="sng" algn="ctr">
          <a:solidFill>
            <a:srgbClr val="ED7D3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1351" tIns="45720" rIns="45720" bIns="45720" numCol="1" spcCol="1270" anchor="ctr" anchorCtr="0">
          <a:noAutofit/>
        </a:bodyPr>
        <a:lstStyle/>
        <a:p>
          <a:pPr marL="0" lvl="0" indent="0" algn="just" defTabSz="8001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it-IT" sz="1800" b="0" i="0" u="none" kern="1200" dirty="0">
              <a:solidFill>
                <a:prstClr val="black"/>
              </a:solidFill>
              <a:latin typeface="Calibri" panose="020F0502020204030204"/>
              <a:ea typeface="+mn-ea"/>
              <a:cs typeface="+mn-cs"/>
            </a:rPr>
            <a:t>ACA 7 - Conversione seminativi a prati e pascoli</a:t>
          </a:r>
        </a:p>
      </dsp:txBody>
      <dsp:txXfrm>
        <a:off x="341677" y="221420"/>
        <a:ext cx="10108898" cy="442647"/>
      </dsp:txXfrm>
    </dsp:sp>
    <dsp:sp modelId="{D7728359-C4E1-4095-BBDB-481758866415}">
      <dsp:nvSpPr>
        <dsp:cNvPr id="0" name=""/>
        <dsp:cNvSpPr/>
      </dsp:nvSpPr>
      <dsp:spPr>
        <a:xfrm>
          <a:off x="65023" y="166090"/>
          <a:ext cx="553308" cy="553308"/>
        </a:xfrm>
        <a:prstGeom prst="ellipse">
          <a:avLst/>
        </a:prstGeom>
        <a:solidFill>
          <a:srgbClr val="FFC000">
            <a:lumMod val="40000"/>
            <a:lumOff val="60000"/>
          </a:srgbClr>
        </a:solidFill>
        <a:ln w="12700" cap="flat" cmpd="sng" algn="ctr">
          <a:solidFill>
            <a:srgbClr val="ED7D3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2185E9E-522A-4350-A7A3-DB977E9B668B}">
      <dsp:nvSpPr>
        <dsp:cNvPr id="0" name=""/>
        <dsp:cNvSpPr/>
      </dsp:nvSpPr>
      <dsp:spPr>
        <a:xfrm>
          <a:off x="742534" y="885781"/>
          <a:ext cx="9708041" cy="442647"/>
        </a:xfrm>
        <a:prstGeom prst="rect">
          <a:avLst/>
        </a:prstGeom>
        <a:noFill/>
        <a:ln w="12700" cap="flat" cmpd="sng" algn="ctr">
          <a:solidFill>
            <a:srgbClr val="ED7D3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1351" tIns="45720" rIns="45720" bIns="45720" numCol="1" spcCol="1270" anchor="ctr" anchorCtr="0">
          <a:noAutofit/>
        </a:bodyPr>
        <a:lstStyle/>
        <a:p>
          <a:pPr lvl="0" algn="just" defTabSz="8001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it-IT" sz="1800" b="0" i="0" u="none" kern="1200" dirty="0">
              <a:solidFill>
                <a:schemeClr val="tx1"/>
              </a:solidFill>
            </a:rPr>
            <a:t>ACA 8 - Gestione prati e pascoli permanenti </a:t>
          </a:r>
          <a:endParaRPr lang="it-IT" sz="1800" kern="1200" dirty="0">
            <a:solidFill>
              <a:schemeClr val="tx1"/>
            </a:solidFill>
          </a:endParaRPr>
        </a:p>
      </dsp:txBody>
      <dsp:txXfrm>
        <a:off x="742534" y="885781"/>
        <a:ext cx="9708041" cy="442647"/>
      </dsp:txXfrm>
    </dsp:sp>
    <dsp:sp modelId="{A534D237-97B0-4482-9ECD-AFC4B33A6B6D}">
      <dsp:nvSpPr>
        <dsp:cNvPr id="0" name=""/>
        <dsp:cNvSpPr/>
      </dsp:nvSpPr>
      <dsp:spPr>
        <a:xfrm>
          <a:off x="465880" y="830450"/>
          <a:ext cx="553308" cy="553308"/>
        </a:xfrm>
        <a:prstGeom prst="ellipse">
          <a:avLst/>
        </a:prstGeom>
        <a:solidFill>
          <a:schemeClr val="accent4">
            <a:lumMod val="40000"/>
            <a:lumOff val="60000"/>
          </a:schemeClr>
        </a:solidFill>
        <a:ln w="12700" cap="flat" cmpd="sng" algn="ctr">
          <a:solidFill>
            <a:schemeClr val="accent2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6495631-152E-49E4-8619-F3DE4F050121}">
      <dsp:nvSpPr>
        <dsp:cNvPr id="0" name=""/>
        <dsp:cNvSpPr/>
      </dsp:nvSpPr>
      <dsp:spPr>
        <a:xfrm>
          <a:off x="962202" y="1549654"/>
          <a:ext cx="9488374" cy="442647"/>
        </a:xfrm>
        <a:prstGeom prst="rect">
          <a:avLst/>
        </a:prstGeom>
        <a:noFill/>
        <a:ln w="12700" cap="flat" cmpd="sng" algn="ctr">
          <a:solidFill>
            <a:srgbClr val="ED7D3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1351" tIns="45720" rIns="45720" bIns="45720" numCol="1" spcCol="1270" anchor="ctr" anchorCtr="0">
          <a:noAutofit/>
        </a:bodyPr>
        <a:lstStyle/>
        <a:p>
          <a:pPr lvl="0" algn="just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2000" kern="1200" dirty="0">
              <a:solidFill>
                <a:schemeClr val="tx1"/>
              </a:solidFill>
            </a:rPr>
            <a:t>ACA 9 - </a:t>
          </a:r>
          <a:r>
            <a:rPr lang="it-IT" sz="2000" kern="1200" dirty="0" err="1">
              <a:solidFill>
                <a:schemeClr val="tx1"/>
              </a:solidFill>
            </a:rPr>
            <a:t>Imegni</a:t>
          </a:r>
          <a:r>
            <a:rPr lang="it-IT" sz="2000" kern="1200" dirty="0">
              <a:solidFill>
                <a:schemeClr val="tx1"/>
              </a:solidFill>
            </a:rPr>
            <a:t> gestione habitat specifici natura 2000</a:t>
          </a:r>
        </a:p>
      </dsp:txBody>
      <dsp:txXfrm>
        <a:off x="962202" y="1549654"/>
        <a:ext cx="9488374" cy="442647"/>
      </dsp:txXfrm>
    </dsp:sp>
    <dsp:sp modelId="{D9949B55-F453-48C8-9312-5F09A53976A5}">
      <dsp:nvSpPr>
        <dsp:cNvPr id="0" name=""/>
        <dsp:cNvSpPr/>
      </dsp:nvSpPr>
      <dsp:spPr>
        <a:xfrm>
          <a:off x="685547" y="1494323"/>
          <a:ext cx="553308" cy="553308"/>
        </a:xfrm>
        <a:prstGeom prst="ellipse">
          <a:avLst/>
        </a:prstGeom>
        <a:solidFill>
          <a:schemeClr val="accent4">
            <a:lumMod val="40000"/>
            <a:lumOff val="60000"/>
          </a:schemeClr>
        </a:solidFill>
        <a:ln w="12700" cap="flat" cmpd="sng" algn="ctr">
          <a:solidFill>
            <a:schemeClr val="accent2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11F55E1-7B07-4D50-8A52-D803DEE4491A}">
      <dsp:nvSpPr>
        <dsp:cNvPr id="0" name=""/>
        <dsp:cNvSpPr/>
      </dsp:nvSpPr>
      <dsp:spPr>
        <a:xfrm>
          <a:off x="1032339" y="2214014"/>
          <a:ext cx="9418236" cy="442647"/>
        </a:xfrm>
        <a:prstGeom prst="rect">
          <a:avLst/>
        </a:prstGeom>
        <a:noFill/>
        <a:ln w="12700" cap="flat" cmpd="sng" algn="ctr">
          <a:solidFill>
            <a:srgbClr val="ED7D3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1351" tIns="45720" rIns="45720" bIns="45720" numCol="1" spcCol="1270" anchor="ctr" anchorCtr="0">
          <a:noAutofit/>
        </a:bodyPr>
        <a:lstStyle/>
        <a:p>
          <a:pPr lvl="0" algn="just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2000" kern="1200" dirty="0">
              <a:solidFill>
                <a:schemeClr val="tx1"/>
              </a:solidFill>
            </a:rPr>
            <a:t>ACA 10- Supporto alla gestione di investimenti non produttivi</a:t>
          </a:r>
        </a:p>
      </dsp:txBody>
      <dsp:txXfrm>
        <a:off x="1032339" y="2214014"/>
        <a:ext cx="9418236" cy="442647"/>
      </dsp:txXfrm>
    </dsp:sp>
    <dsp:sp modelId="{D220E68C-FC85-4625-9466-315C59880B03}">
      <dsp:nvSpPr>
        <dsp:cNvPr id="0" name=""/>
        <dsp:cNvSpPr/>
      </dsp:nvSpPr>
      <dsp:spPr>
        <a:xfrm>
          <a:off x="755685" y="2158684"/>
          <a:ext cx="553308" cy="553308"/>
        </a:xfrm>
        <a:prstGeom prst="ellipse">
          <a:avLst/>
        </a:prstGeom>
        <a:solidFill>
          <a:srgbClr val="FFC000">
            <a:lumMod val="40000"/>
            <a:lumOff val="60000"/>
          </a:srgbClr>
        </a:solidFill>
        <a:ln w="12700" cap="flat" cmpd="sng" algn="ctr">
          <a:solidFill>
            <a:srgbClr val="ED7D3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C2A92C2-20EA-4B19-8E96-9E47594689FE}">
      <dsp:nvSpPr>
        <dsp:cNvPr id="0" name=""/>
        <dsp:cNvSpPr/>
      </dsp:nvSpPr>
      <dsp:spPr>
        <a:xfrm>
          <a:off x="962202" y="2878375"/>
          <a:ext cx="9488374" cy="442647"/>
        </a:xfrm>
        <a:prstGeom prst="rect">
          <a:avLst/>
        </a:prstGeom>
        <a:noFill/>
        <a:ln w="12700" cap="flat" cmpd="sng" algn="ctr">
          <a:solidFill>
            <a:srgbClr val="ED7D3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1351" tIns="45720" rIns="45720" bIns="45720" numCol="1" spcCol="1270" anchor="ctr" anchorCtr="0">
          <a:noAutofit/>
        </a:bodyPr>
        <a:lstStyle/>
        <a:p>
          <a:pPr lvl="0" algn="just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2000" kern="1200" dirty="0">
              <a:solidFill>
                <a:schemeClr val="tx1"/>
              </a:solidFill>
            </a:rPr>
            <a:t>ACA 11 - Gestione attiva infrastrutture ecologiche</a:t>
          </a:r>
        </a:p>
      </dsp:txBody>
      <dsp:txXfrm>
        <a:off x="962202" y="2878375"/>
        <a:ext cx="9488374" cy="442647"/>
      </dsp:txXfrm>
    </dsp:sp>
    <dsp:sp modelId="{E7086FC9-05C5-4463-8FDC-FB9128E40307}">
      <dsp:nvSpPr>
        <dsp:cNvPr id="0" name=""/>
        <dsp:cNvSpPr/>
      </dsp:nvSpPr>
      <dsp:spPr>
        <a:xfrm>
          <a:off x="685547" y="2823044"/>
          <a:ext cx="553308" cy="553308"/>
        </a:xfrm>
        <a:prstGeom prst="ellipse">
          <a:avLst/>
        </a:prstGeom>
        <a:solidFill>
          <a:srgbClr val="FFC000">
            <a:lumMod val="40000"/>
            <a:lumOff val="60000"/>
          </a:srgbClr>
        </a:solidFill>
        <a:ln w="12700" cap="flat" cmpd="sng" algn="ctr">
          <a:solidFill>
            <a:srgbClr val="ED7D3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CB51D13-28B1-4EDF-B0D4-74888E3AE17C}">
      <dsp:nvSpPr>
        <dsp:cNvPr id="0" name=""/>
        <dsp:cNvSpPr/>
      </dsp:nvSpPr>
      <dsp:spPr>
        <a:xfrm>
          <a:off x="742534" y="3542248"/>
          <a:ext cx="9708041" cy="442647"/>
        </a:xfrm>
        <a:prstGeom prst="rect">
          <a:avLst/>
        </a:prstGeom>
        <a:noFill/>
        <a:ln w="12700" cap="flat" cmpd="sng" algn="ctr">
          <a:solidFill>
            <a:srgbClr val="ED7D3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1351" tIns="45720" rIns="45720" bIns="45720" numCol="1" spcCol="1270" anchor="ctr" anchorCtr="0">
          <a:noAutofit/>
        </a:bodyPr>
        <a:lstStyle/>
        <a:p>
          <a:pPr lvl="0" algn="just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2000" kern="1200" dirty="0">
              <a:solidFill>
                <a:schemeClr val="tx1"/>
              </a:solidFill>
            </a:rPr>
            <a:t>ACA 12 - Colture  a perdere-corridoi ecologici-fasce ecologiche</a:t>
          </a:r>
        </a:p>
      </dsp:txBody>
      <dsp:txXfrm>
        <a:off x="742534" y="3542248"/>
        <a:ext cx="9708041" cy="442647"/>
      </dsp:txXfrm>
    </dsp:sp>
    <dsp:sp modelId="{F6351199-D39D-49E2-9FED-280CFA5A075B}">
      <dsp:nvSpPr>
        <dsp:cNvPr id="0" name=""/>
        <dsp:cNvSpPr/>
      </dsp:nvSpPr>
      <dsp:spPr>
        <a:xfrm>
          <a:off x="465880" y="3486917"/>
          <a:ext cx="553308" cy="553308"/>
        </a:xfrm>
        <a:prstGeom prst="ellipse">
          <a:avLst/>
        </a:prstGeom>
        <a:solidFill>
          <a:srgbClr val="FFC000">
            <a:lumMod val="40000"/>
            <a:lumOff val="60000"/>
          </a:srgbClr>
        </a:solidFill>
        <a:ln w="12700" cap="flat" cmpd="sng" algn="ctr">
          <a:solidFill>
            <a:srgbClr val="ED7D3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7C665C3-2DE6-4421-ABC4-C7CDB72B529C}">
      <dsp:nvSpPr>
        <dsp:cNvPr id="0" name=""/>
        <dsp:cNvSpPr/>
      </dsp:nvSpPr>
      <dsp:spPr>
        <a:xfrm>
          <a:off x="341677" y="4206608"/>
          <a:ext cx="10108898" cy="442647"/>
        </a:xfrm>
        <a:prstGeom prst="rect">
          <a:avLst/>
        </a:prstGeom>
        <a:noFill/>
        <a:ln w="12700" cap="flat" cmpd="sng" algn="ctr">
          <a:solidFill>
            <a:srgbClr val="ED7D3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1351" tIns="45720" rIns="45720" bIns="45720" numCol="1" spcCol="1270" anchor="ctr" anchorCtr="0">
          <a:noAutofit/>
        </a:bodyPr>
        <a:lstStyle/>
        <a:p>
          <a:pPr lvl="0" algn="just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2000" kern="1200">
              <a:solidFill>
                <a:schemeClr val="tx1"/>
              </a:solidFill>
            </a:rPr>
            <a:t>ACA 13 - Impegni specifici di gestione effluenti zootecnici </a:t>
          </a:r>
          <a:endParaRPr lang="it-IT" sz="2000" kern="1200" dirty="0">
            <a:solidFill>
              <a:schemeClr val="tx1"/>
            </a:solidFill>
          </a:endParaRPr>
        </a:p>
      </dsp:txBody>
      <dsp:txXfrm>
        <a:off x="341677" y="4206608"/>
        <a:ext cx="10108898" cy="442647"/>
      </dsp:txXfrm>
    </dsp:sp>
    <dsp:sp modelId="{AE078595-7650-4B67-8540-16571CE2A183}">
      <dsp:nvSpPr>
        <dsp:cNvPr id="0" name=""/>
        <dsp:cNvSpPr/>
      </dsp:nvSpPr>
      <dsp:spPr>
        <a:xfrm>
          <a:off x="65023" y="4151278"/>
          <a:ext cx="553308" cy="553308"/>
        </a:xfrm>
        <a:prstGeom prst="ellipse">
          <a:avLst/>
        </a:prstGeom>
        <a:solidFill>
          <a:srgbClr val="92D050"/>
        </a:solidFill>
        <a:ln w="12700" cap="flat" cmpd="sng" algn="ctr">
          <a:solidFill>
            <a:srgbClr val="ED7D3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C08C579-D4D0-463E-9E7B-BD5BA8E690E2}">
      <dsp:nvSpPr>
        <dsp:cNvPr id="0" name=""/>
        <dsp:cNvSpPr/>
      </dsp:nvSpPr>
      <dsp:spPr>
        <a:xfrm>
          <a:off x="0" y="7373"/>
          <a:ext cx="10515600" cy="973440"/>
        </a:xfrm>
        <a:prstGeom prst="roundRect">
          <a:avLst/>
        </a:prstGeom>
        <a:solidFill>
          <a:schemeClr val="accent2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3200" b="1" kern="1200" dirty="0">
              <a:solidFill>
                <a:schemeClr val="tx1"/>
              </a:solidFill>
            </a:rPr>
            <a:t>Investimenti Agro Climatico Ambientali (ACA) 3/6</a:t>
          </a:r>
          <a:endParaRPr lang="it-IT" sz="3200" kern="1200" dirty="0">
            <a:solidFill>
              <a:schemeClr val="tx1"/>
            </a:solidFill>
          </a:endParaRPr>
        </a:p>
      </dsp:txBody>
      <dsp:txXfrm>
        <a:off x="47519" y="54892"/>
        <a:ext cx="10420562" cy="878402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432F85E-3D34-441E-8021-3A91A536D86A}">
      <dsp:nvSpPr>
        <dsp:cNvPr id="0" name=""/>
        <dsp:cNvSpPr/>
      </dsp:nvSpPr>
      <dsp:spPr>
        <a:xfrm>
          <a:off x="-5506995" y="-843156"/>
          <a:ext cx="6556989" cy="6556989"/>
        </a:xfrm>
        <a:prstGeom prst="blockArc">
          <a:avLst>
            <a:gd name="adj1" fmla="val 18900000"/>
            <a:gd name="adj2" fmla="val 2700000"/>
            <a:gd name="adj3" fmla="val 329"/>
          </a:avLst>
        </a:prstGeom>
        <a:noFill/>
        <a:ln w="12700" cap="flat" cmpd="sng" algn="ctr">
          <a:solidFill>
            <a:schemeClr val="accent2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286202A-689E-429A-811D-53E96EB8CE09}">
      <dsp:nvSpPr>
        <dsp:cNvPr id="0" name=""/>
        <dsp:cNvSpPr/>
      </dsp:nvSpPr>
      <dsp:spPr>
        <a:xfrm>
          <a:off x="391377" y="256489"/>
          <a:ext cx="10056295" cy="512784"/>
        </a:xfrm>
        <a:prstGeom prst="rect">
          <a:avLst/>
        </a:prstGeom>
        <a:noFill/>
        <a:ln w="12700" cap="flat" cmpd="sng" algn="ctr">
          <a:solidFill>
            <a:srgbClr val="ED7D3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1351" tIns="45720" rIns="45720" bIns="45720" numCol="1" spcCol="1270" anchor="ctr" anchorCtr="0">
          <a:noAutofit/>
        </a:bodyPr>
        <a:lstStyle/>
        <a:p>
          <a:pPr marL="0" lvl="0" indent="0" algn="just" defTabSz="8001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it-IT" sz="1800" b="0" i="0" u="none" kern="1200" dirty="0">
              <a:solidFill>
                <a:prstClr val="black"/>
              </a:solidFill>
              <a:latin typeface="Calibri" panose="020F0502020204030204"/>
              <a:ea typeface="+mn-ea"/>
              <a:cs typeface="+mn-cs"/>
            </a:rPr>
            <a:t>ACA 14 - Allevatori custodi dell’</a:t>
          </a:r>
          <a:r>
            <a:rPr lang="it-IT" sz="1800" b="0" i="0" u="none" kern="1200" dirty="0" err="1">
              <a:solidFill>
                <a:prstClr val="black"/>
              </a:solidFill>
              <a:latin typeface="Calibri" panose="020F0502020204030204"/>
              <a:ea typeface="+mn-ea"/>
              <a:cs typeface="+mn-cs"/>
            </a:rPr>
            <a:t>agrobiodiversità</a:t>
          </a:r>
          <a:r>
            <a:rPr lang="it-IT" sz="1800" b="0" i="0" u="none" kern="1200" dirty="0">
              <a:solidFill>
                <a:prstClr val="black"/>
              </a:solidFill>
              <a:latin typeface="Calibri" panose="020F0502020204030204"/>
              <a:ea typeface="+mn-ea"/>
              <a:cs typeface="+mn-cs"/>
            </a:rPr>
            <a:t> </a:t>
          </a:r>
        </a:p>
      </dsp:txBody>
      <dsp:txXfrm>
        <a:off x="391377" y="256489"/>
        <a:ext cx="10056295" cy="512784"/>
      </dsp:txXfrm>
    </dsp:sp>
    <dsp:sp modelId="{455EAC53-A6CF-4940-A7C8-A4A572074B65}">
      <dsp:nvSpPr>
        <dsp:cNvPr id="0" name=""/>
        <dsp:cNvSpPr/>
      </dsp:nvSpPr>
      <dsp:spPr>
        <a:xfrm>
          <a:off x="70887" y="192391"/>
          <a:ext cx="640981" cy="640981"/>
        </a:xfrm>
        <a:prstGeom prst="ellipse">
          <a:avLst/>
        </a:prstGeom>
        <a:solidFill>
          <a:srgbClr val="92D050"/>
        </a:solidFill>
        <a:ln w="12700" cap="flat" cmpd="sng" algn="ctr">
          <a:solidFill>
            <a:srgbClr val="ED7D3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3F9EE34-B45C-445B-9BBC-EE4202268077}">
      <dsp:nvSpPr>
        <dsp:cNvPr id="0" name=""/>
        <dsp:cNvSpPr/>
      </dsp:nvSpPr>
      <dsp:spPr>
        <a:xfrm>
          <a:off x="813178" y="1025569"/>
          <a:ext cx="9634494" cy="512784"/>
        </a:xfrm>
        <a:prstGeom prst="rect">
          <a:avLst/>
        </a:prstGeom>
        <a:noFill/>
        <a:ln w="12700" cap="flat" cmpd="sng" algn="ctr">
          <a:solidFill>
            <a:srgbClr val="ED7D3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1351" tIns="45720" rIns="45720" bIns="45720" numCol="1" spcCol="1270" anchor="ctr" anchorCtr="0">
          <a:noAutofit/>
        </a:bodyPr>
        <a:lstStyle/>
        <a:p>
          <a:pPr lvl="0" algn="just" defTabSz="8001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it-IT" sz="1800" b="0" i="0" u="none" kern="1200">
              <a:solidFill>
                <a:schemeClr val="tx1"/>
              </a:solidFill>
            </a:rPr>
            <a:t>ACA 15 - Agricoltori  custodi dell’agrobiodiversità </a:t>
          </a:r>
          <a:endParaRPr lang="it-IT" sz="1800" kern="1200" dirty="0">
            <a:solidFill>
              <a:schemeClr val="tx1"/>
            </a:solidFill>
          </a:endParaRPr>
        </a:p>
      </dsp:txBody>
      <dsp:txXfrm>
        <a:off x="813178" y="1025569"/>
        <a:ext cx="9634494" cy="512784"/>
      </dsp:txXfrm>
    </dsp:sp>
    <dsp:sp modelId="{A534D237-97B0-4482-9ECD-AFC4B33A6B6D}">
      <dsp:nvSpPr>
        <dsp:cNvPr id="0" name=""/>
        <dsp:cNvSpPr/>
      </dsp:nvSpPr>
      <dsp:spPr>
        <a:xfrm>
          <a:off x="492687" y="961471"/>
          <a:ext cx="640981" cy="640981"/>
        </a:xfrm>
        <a:prstGeom prst="ellipse">
          <a:avLst/>
        </a:prstGeom>
        <a:solidFill>
          <a:schemeClr val="accent4">
            <a:lumMod val="40000"/>
            <a:lumOff val="60000"/>
          </a:schemeClr>
        </a:solidFill>
        <a:ln w="12700" cap="flat" cmpd="sng" algn="ctr">
          <a:solidFill>
            <a:schemeClr val="accent2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C77E02B-FE91-4479-BFE4-8EB3CFF26AFD}">
      <dsp:nvSpPr>
        <dsp:cNvPr id="0" name=""/>
        <dsp:cNvSpPr/>
      </dsp:nvSpPr>
      <dsp:spPr>
        <a:xfrm>
          <a:off x="1006057" y="1794649"/>
          <a:ext cx="9441615" cy="512784"/>
        </a:xfrm>
        <a:prstGeom prst="rect">
          <a:avLst/>
        </a:prstGeom>
        <a:noFill/>
        <a:ln w="12700" cap="flat" cmpd="sng" algn="ctr">
          <a:solidFill>
            <a:srgbClr val="ED7D3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1351" tIns="45720" rIns="45720" bIns="45720" numCol="1" spcCol="1270" anchor="ctr" anchorCtr="0">
          <a:noAutofit/>
        </a:bodyPr>
        <a:lstStyle/>
        <a:p>
          <a:pPr lvl="0" algn="just" defTabSz="8001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it-IT" sz="1800" b="0" i="0" u="none" kern="1200" dirty="0">
              <a:solidFill>
                <a:schemeClr val="tx1"/>
              </a:solidFill>
            </a:rPr>
            <a:t>ACA 16 - Conservazione </a:t>
          </a:r>
          <a:r>
            <a:rPr lang="it-IT" sz="1800" b="0" i="0" u="none" kern="1200" dirty="0">
              <a:solidFill>
                <a:prstClr val="black"/>
              </a:solidFill>
              <a:latin typeface="Calibri" panose="020F0502020204030204"/>
              <a:ea typeface="+mn-ea"/>
              <a:cs typeface="+mn-cs"/>
            </a:rPr>
            <a:t>agrobiodiversità</a:t>
          </a:r>
          <a:r>
            <a:rPr lang="it-IT" sz="1800" b="0" i="0" u="none" kern="1200" dirty="0">
              <a:solidFill>
                <a:schemeClr val="tx1"/>
              </a:solidFill>
            </a:rPr>
            <a:t> - banche germopalsma</a:t>
          </a:r>
        </a:p>
      </dsp:txBody>
      <dsp:txXfrm>
        <a:off x="1006057" y="1794649"/>
        <a:ext cx="9441615" cy="512784"/>
      </dsp:txXfrm>
    </dsp:sp>
    <dsp:sp modelId="{BC997E93-ED07-4851-B1AA-A2BD84083382}">
      <dsp:nvSpPr>
        <dsp:cNvPr id="0" name=""/>
        <dsp:cNvSpPr/>
      </dsp:nvSpPr>
      <dsp:spPr>
        <a:xfrm>
          <a:off x="685566" y="1730551"/>
          <a:ext cx="640981" cy="640981"/>
        </a:xfrm>
        <a:prstGeom prst="ellipse">
          <a:avLst/>
        </a:prstGeom>
        <a:solidFill>
          <a:srgbClr val="92D050"/>
        </a:solidFill>
        <a:ln w="12700" cap="flat" cmpd="sng" algn="ctr">
          <a:solidFill>
            <a:srgbClr val="ED7D3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7833D6F-052D-4176-A84C-E0FC92B1EFF0}">
      <dsp:nvSpPr>
        <dsp:cNvPr id="0" name=""/>
        <dsp:cNvSpPr/>
      </dsp:nvSpPr>
      <dsp:spPr>
        <a:xfrm>
          <a:off x="1006057" y="2563242"/>
          <a:ext cx="9441615" cy="512784"/>
        </a:xfrm>
        <a:prstGeom prst="rect">
          <a:avLst/>
        </a:prstGeom>
        <a:noFill/>
        <a:ln w="12700" cap="flat" cmpd="sng" algn="ctr">
          <a:solidFill>
            <a:srgbClr val="ED7D3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1351" tIns="45720" rIns="45720" bIns="45720" numCol="1" spcCol="1270" anchor="ctr" anchorCtr="0">
          <a:noAutofit/>
        </a:bodyPr>
        <a:lstStyle/>
        <a:p>
          <a:pPr lvl="0" algn="just" defTabSz="8001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it-IT" sz="1800" b="0" i="0" u="none" kern="1200" dirty="0">
              <a:solidFill>
                <a:schemeClr val="tx1"/>
              </a:solidFill>
            </a:rPr>
            <a:t>ACA 17 - Impegni specifici di gestione della fauna selvatica </a:t>
          </a:r>
        </a:p>
      </dsp:txBody>
      <dsp:txXfrm>
        <a:off x="1006057" y="2563242"/>
        <a:ext cx="9441615" cy="512784"/>
      </dsp:txXfrm>
    </dsp:sp>
    <dsp:sp modelId="{E43DABE9-7CA5-4B85-856B-F28F02C3FEB0}">
      <dsp:nvSpPr>
        <dsp:cNvPr id="0" name=""/>
        <dsp:cNvSpPr/>
      </dsp:nvSpPr>
      <dsp:spPr>
        <a:xfrm>
          <a:off x="685566" y="2499144"/>
          <a:ext cx="640981" cy="640981"/>
        </a:xfrm>
        <a:prstGeom prst="ellipse">
          <a:avLst/>
        </a:prstGeom>
        <a:solidFill>
          <a:srgbClr val="92D050"/>
        </a:solidFill>
        <a:ln w="12700" cap="flat" cmpd="sng" algn="ctr">
          <a:solidFill>
            <a:srgbClr val="ED7D3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B1EEFC6-F7C8-46DB-B8EF-1D0FD89D68D1}">
      <dsp:nvSpPr>
        <dsp:cNvPr id="0" name=""/>
        <dsp:cNvSpPr/>
      </dsp:nvSpPr>
      <dsp:spPr>
        <a:xfrm>
          <a:off x="813178" y="3332322"/>
          <a:ext cx="9634494" cy="512784"/>
        </a:xfrm>
        <a:prstGeom prst="rect">
          <a:avLst/>
        </a:prstGeom>
        <a:noFill/>
        <a:ln w="12700" cap="flat" cmpd="sng" algn="ctr">
          <a:solidFill>
            <a:srgbClr val="ED7D3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1351" tIns="45720" rIns="45720" bIns="45720" numCol="1" spcCol="1270" anchor="ctr" anchorCtr="0">
          <a:noAutofit/>
        </a:bodyPr>
        <a:lstStyle/>
        <a:p>
          <a:pPr lvl="0" algn="just" defTabSz="8001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it-IT" sz="1800" b="0" i="0" u="none" kern="1200" dirty="0">
              <a:solidFill>
                <a:schemeClr val="tx1"/>
              </a:solidFill>
            </a:rPr>
            <a:t>ACA 18 - Impegni per </a:t>
          </a:r>
          <a:r>
            <a:rPr lang="it-IT" sz="1800" b="0" i="0" u="none" kern="1200" dirty="0">
              <a:solidFill>
                <a:prstClr val="black"/>
              </a:solidFill>
              <a:latin typeface="Calibri" panose="020F0502020204030204"/>
              <a:ea typeface="+mn-ea"/>
              <a:cs typeface="+mn-cs"/>
            </a:rPr>
            <a:t>l’apicoltura</a:t>
          </a:r>
          <a:r>
            <a:rPr lang="it-IT" sz="1800" b="0" i="0" u="none" kern="1200" dirty="0">
              <a:solidFill>
                <a:schemeClr val="tx1"/>
              </a:solidFill>
            </a:rPr>
            <a:t> </a:t>
          </a:r>
        </a:p>
      </dsp:txBody>
      <dsp:txXfrm>
        <a:off x="813178" y="3332322"/>
        <a:ext cx="9634494" cy="512784"/>
      </dsp:txXfrm>
    </dsp:sp>
    <dsp:sp modelId="{4C0E4383-815D-48C1-99B6-D7C778F1E93C}">
      <dsp:nvSpPr>
        <dsp:cNvPr id="0" name=""/>
        <dsp:cNvSpPr/>
      </dsp:nvSpPr>
      <dsp:spPr>
        <a:xfrm>
          <a:off x="492687" y="3268224"/>
          <a:ext cx="640981" cy="640981"/>
        </a:xfrm>
        <a:prstGeom prst="ellipse">
          <a:avLst/>
        </a:prstGeom>
        <a:solidFill>
          <a:srgbClr val="92D050"/>
        </a:solidFill>
        <a:ln w="12700" cap="flat" cmpd="sng" algn="ctr">
          <a:solidFill>
            <a:srgbClr val="ED7D3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E432B16-BA60-4A2D-B8B1-AF55DCFE72E3}">
      <dsp:nvSpPr>
        <dsp:cNvPr id="0" name=""/>
        <dsp:cNvSpPr/>
      </dsp:nvSpPr>
      <dsp:spPr>
        <a:xfrm>
          <a:off x="391377" y="4101402"/>
          <a:ext cx="10056295" cy="512784"/>
        </a:xfrm>
        <a:prstGeom prst="rect">
          <a:avLst/>
        </a:prstGeom>
        <a:noFill/>
        <a:ln w="12700" cap="flat" cmpd="sng" algn="ctr">
          <a:solidFill>
            <a:srgbClr val="ED7D3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1351" tIns="45720" rIns="45720" bIns="45720" numCol="1" spcCol="1270" anchor="ctr" anchorCtr="0">
          <a:noAutofit/>
        </a:bodyPr>
        <a:lstStyle/>
        <a:p>
          <a:pPr lvl="0" algn="just" defTabSz="8001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it-IT" sz="1800" b="0" i="0" u="none" kern="1200" dirty="0">
              <a:solidFill>
                <a:schemeClr val="tx1"/>
              </a:solidFill>
            </a:rPr>
            <a:t>ACA 19 - Impegni specifici di </a:t>
          </a:r>
          <a:r>
            <a:rPr lang="it-IT" sz="1800" b="0" i="0" u="none" kern="1200" dirty="0">
              <a:solidFill>
                <a:prstClr val="black"/>
              </a:solidFill>
              <a:latin typeface="Calibri" panose="020F0502020204030204"/>
              <a:ea typeface="+mn-ea"/>
              <a:cs typeface="+mn-cs"/>
            </a:rPr>
            <a:t>uso</a:t>
          </a:r>
          <a:r>
            <a:rPr lang="it-IT" sz="1800" b="0" i="0" u="none" kern="1200" dirty="0">
              <a:solidFill>
                <a:schemeClr val="tx1"/>
              </a:solidFill>
            </a:rPr>
            <a:t> sostenibile dei fitosanitari aree Natura 2000</a:t>
          </a:r>
        </a:p>
      </dsp:txBody>
      <dsp:txXfrm>
        <a:off x="391377" y="4101402"/>
        <a:ext cx="10056295" cy="512784"/>
      </dsp:txXfrm>
    </dsp:sp>
    <dsp:sp modelId="{93F6731E-D467-4C15-9B64-086356DB81F1}">
      <dsp:nvSpPr>
        <dsp:cNvPr id="0" name=""/>
        <dsp:cNvSpPr/>
      </dsp:nvSpPr>
      <dsp:spPr>
        <a:xfrm>
          <a:off x="70887" y="4037304"/>
          <a:ext cx="640981" cy="640981"/>
        </a:xfrm>
        <a:prstGeom prst="ellipse">
          <a:avLst/>
        </a:prstGeom>
        <a:solidFill>
          <a:srgbClr val="FFC000">
            <a:lumMod val="40000"/>
            <a:lumOff val="60000"/>
          </a:srgbClr>
        </a:solidFill>
        <a:ln w="12700" cap="flat" cmpd="sng" algn="ctr">
          <a:solidFill>
            <a:srgbClr val="ED7D3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C08C579-D4D0-463E-9E7B-BD5BA8E690E2}">
      <dsp:nvSpPr>
        <dsp:cNvPr id="0" name=""/>
        <dsp:cNvSpPr/>
      </dsp:nvSpPr>
      <dsp:spPr>
        <a:xfrm>
          <a:off x="0" y="7373"/>
          <a:ext cx="10515600" cy="973440"/>
        </a:xfrm>
        <a:prstGeom prst="roundRect">
          <a:avLst/>
        </a:prstGeom>
        <a:solidFill>
          <a:schemeClr val="accent2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3200" b="1" kern="1200" dirty="0">
              <a:solidFill>
                <a:schemeClr val="tx1"/>
              </a:solidFill>
            </a:rPr>
            <a:t>Investimenti Agro Climatico Ambientali (ACA) 4/6</a:t>
          </a:r>
          <a:endParaRPr lang="it-IT" sz="3200" kern="1200" dirty="0">
            <a:solidFill>
              <a:schemeClr val="tx1"/>
            </a:solidFill>
          </a:endParaRPr>
        </a:p>
      </dsp:txBody>
      <dsp:txXfrm>
        <a:off x="47519" y="54892"/>
        <a:ext cx="10420562" cy="878402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432F85E-3D34-441E-8021-3A91A536D86A}">
      <dsp:nvSpPr>
        <dsp:cNvPr id="0" name=""/>
        <dsp:cNvSpPr/>
      </dsp:nvSpPr>
      <dsp:spPr>
        <a:xfrm>
          <a:off x="-5506995" y="-843156"/>
          <a:ext cx="6556989" cy="6556989"/>
        </a:xfrm>
        <a:prstGeom prst="blockArc">
          <a:avLst>
            <a:gd name="adj1" fmla="val 18900000"/>
            <a:gd name="adj2" fmla="val 2700000"/>
            <a:gd name="adj3" fmla="val 329"/>
          </a:avLst>
        </a:prstGeom>
        <a:noFill/>
        <a:ln w="12700" cap="flat" cmpd="sng" algn="ctr">
          <a:solidFill>
            <a:schemeClr val="accent2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10EA17B-F28D-43FF-8308-77CAB7D76D0E}">
      <dsp:nvSpPr>
        <dsp:cNvPr id="0" name=""/>
        <dsp:cNvSpPr/>
      </dsp:nvSpPr>
      <dsp:spPr>
        <a:xfrm>
          <a:off x="391377" y="256489"/>
          <a:ext cx="10056295" cy="512784"/>
        </a:xfrm>
        <a:prstGeom prst="rect">
          <a:avLst/>
        </a:prstGeom>
        <a:noFill/>
        <a:ln w="12700" cap="flat" cmpd="sng" algn="ctr">
          <a:solidFill>
            <a:srgbClr val="ED7D3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7023" tIns="45720" rIns="45720" bIns="45720" numCol="1" spcCol="1270" anchor="ctr" anchorCtr="0">
          <a:noAutofit/>
        </a:bodyPr>
        <a:lstStyle/>
        <a:p>
          <a:pPr marL="0" lvl="0" indent="0" algn="just" defTabSz="8001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it-IT" sz="1800" b="0" i="0" u="none" kern="1200" dirty="0">
              <a:solidFill>
                <a:prstClr val="black"/>
              </a:solidFill>
              <a:latin typeface="Calibri" panose="020F0502020204030204"/>
              <a:ea typeface="+mn-ea"/>
              <a:cs typeface="+mn-cs"/>
            </a:rPr>
            <a:t>ACA 20 – Impegni specifici di uso sostenibile dei nutrienti</a:t>
          </a:r>
        </a:p>
      </dsp:txBody>
      <dsp:txXfrm>
        <a:off x="391377" y="256489"/>
        <a:ext cx="10056295" cy="512784"/>
      </dsp:txXfrm>
    </dsp:sp>
    <dsp:sp modelId="{BA580B6B-3090-4824-816D-6585630C6EF1}">
      <dsp:nvSpPr>
        <dsp:cNvPr id="0" name=""/>
        <dsp:cNvSpPr/>
      </dsp:nvSpPr>
      <dsp:spPr>
        <a:xfrm>
          <a:off x="70887" y="192391"/>
          <a:ext cx="640981" cy="640981"/>
        </a:xfrm>
        <a:prstGeom prst="ellipse">
          <a:avLst/>
        </a:prstGeom>
        <a:solidFill>
          <a:srgbClr val="FFC000">
            <a:lumMod val="40000"/>
            <a:lumOff val="60000"/>
          </a:srgbClr>
        </a:solidFill>
        <a:ln w="12700" cap="flat" cmpd="sng" algn="ctr">
          <a:solidFill>
            <a:srgbClr val="ED7D3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D898DF1-F639-4B5D-87E7-F29DCD2B5B86}">
      <dsp:nvSpPr>
        <dsp:cNvPr id="0" name=""/>
        <dsp:cNvSpPr/>
      </dsp:nvSpPr>
      <dsp:spPr>
        <a:xfrm>
          <a:off x="813178" y="1025569"/>
          <a:ext cx="9634494" cy="512784"/>
        </a:xfrm>
        <a:prstGeom prst="rect">
          <a:avLst/>
        </a:prstGeom>
        <a:noFill/>
        <a:ln w="12700" cap="flat" cmpd="sng" algn="ctr">
          <a:solidFill>
            <a:srgbClr val="ED7D3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7023" tIns="45720" rIns="45720" bIns="45720" numCol="1" spcCol="1270" anchor="ctr" anchorCtr="0">
          <a:noAutofit/>
        </a:bodyPr>
        <a:lstStyle/>
        <a:p>
          <a:pPr marL="0" lvl="0" indent="0" algn="just" defTabSz="8001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it-IT" sz="1800" b="0" i="0" u="none" kern="1200" dirty="0">
              <a:solidFill>
                <a:schemeClr val="tx1"/>
              </a:solidFill>
            </a:rPr>
            <a:t>ACA 21 – Impegni specifici di gestione dei residui</a:t>
          </a:r>
          <a:endParaRPr lang="it-IT" sz="1800" b="0" i="0" u="none" kern="1200" dirty="0">
            <a:solidFill>
              <a:schemeClr val="tx1"/>
            </a:solidFill>
            <a:latin typeface="Calibri" panose="020F0502020204030204"/>
            <a:ea typeface="+mn-ea"/>
            <a:cs typeface="+mn-cs"/>
          </a:endParaRPr>
        </a:p>
      </dsp:txBody>
      <dsp:txXfrm>
        <a:off x="813178" y="1025569"/>
        <a:ext cx="9634494" cy="512784"/>
      </dsp:txXfrm>
    </dsp:sp>
    <dsp:sp modelId="{C7DD1557-553D-4106-B3BE-487AFAB453EB}">
      <dsp:nvSpPr>
        <dsp:cNvPr id="0" name=""/>
        <dsp:cNvSpPr/>
      </dsp:nvSpPr>
      <dsp:spPr>
        <a:xfrm>
          <a:off x="492687" y="961471"/>
          <a:ext cx="640981" cy="640981"/>
        </a:xfrm>
        <a:prstGeom prst="ellipse">
          <a:avLst/>
        </a:prstGeom>
        <a:solidFill>
          <a:srgbClr val="92D050"/>
        </a:solidFill>
        <a:ln w="12700" cap="flat" cmpd="sng" algn="ctr">
          <a:solidFill>
            <a:srgbClr val="ED7D3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71A5302-BB4B-45E6-9D52-382AEA932BD8}">
      <dsp:nvSpPr>
        <dsp:cNvPr id="0" name=""/>
        <dsp:cNvSpPr/>
      </dsp:nvSpPr>
      <dsp:spPr>
        <a:xfrm>
          <a:off x="1006057" y="1794649"/>
          <a:ext cx="9441615" cy="512784"/>
        </a:xfrm>
        <a:prstGeom prst="rect">
          <a:avLst/>
        </a:prstGeom>
        <a:noFill/>
        <a:ln w="12700" cap="flat" cmpd="sng" algn="ctr">
          <a:solidFill>
            <a:srgbClr val="ED7D3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83417" tIns="45720" rIns="45720" bIns="45720" numCol="1" spcCol="1270" anchor="ctr" anchorCtr="0">
          <a:noAutofit/>
        </a:bodyPr>
        <a:lstStyle/>
        <a:p>
          <a:pPr marL="0" lvl="0" indent="0" algn="just" defTabSz="8001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it-IT" sz="1800" b="0" i="0" u="none" kern="1200">
              <a:solidFill>
                <a:prstClr val="black"/>
              </a:solidFill>
              <a:latin typeface="Calibri" panose="020F0502020204030204"/>
              <a:ea typeface="+mn-ea"/>
              <a:cs typeface="+mn-cs"/>
            </a:rPr>
            <a:t>ACA 22 – Impegni specifici Risaie (biodiversità)</a:t>
          </a:r>
        </a:p>
      </dsp:txBody>
      <dsp:txXfrm>
        <a:off x="1006057" y="1794649"/>
        <a:ext cx="9441615" cy="512784"/>
      </dsp:txXfrm>
    </dsp:sp>
    <dsp:sp modelId="{2A9AB65B-80D1-4739-B054-275A4F76D8C2}">
      <dsp:nvSpPr>
        <dsp:cNvPr id="0" name=""/>
        <dsp:cNvSpPr/>
      </dsp:nvSpPr>
      <dsp:spPr>
        <a:xfrm>
          <a:off x="685566" y="1730551"/>
          <a:ext cx="640981" cy="640981"/>
        </a:xfrm>
        <a:prstGeom prst="ellipse">
          <a:avLst/>
        </a:prstGeom>
        <a:solidFill>
          <a:srgbClr val="92D050"/>
        </a:solidFill>
        <a:ln w="12700" cap="flat" cmpd="sng" algn="ctr">
          <a:solidFill>
            <a:srgbClr val="ED7D3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297F764-971E-4C74-9B51-51A9FBB7273C}">
      <dsp:nvSpPr>
        <dsp:cNvPr id="0" name=""/>
        <dsp:cNvSpPr/>
      </dsp:nvSpPr>
      <dsp:spPr>
        <a:xfrm>
          <a:off x="1006057" y="2563242"/>
          <a:ext cx="9441615" cy="512784"/>
        </a:xfrm>
        <a:prstGeom prst="rect">
          <a:avLst/>
        </a:prstGeom>
        <a:noFill/>
        <a:ln w="12700" cap="flat" cmpd="sng" algn="ctr">
          <a:solidFill>
            <a:srgbClr val="ED7D3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83417" tIns="45720" rIns="45720" bIns="45720" numCol="1" spcCol="1270" anchor="ctr" anchorCtr="0">
          <a:noAutofit/>
        </a:bodyPr>
        <a:lstStyle/>
        <a:p>
          <a:pPr marL="0" lvl="0" indent="0" algn="just" defTabSz="8001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it-IT" sz="1800" b="0" i="0" u="none" kern="1200" dirty="0">
              <a:solidFill>
                <a:schemeClr val="tx1"/>
              </a:solidFill>
              <a:latin typeface="Calibri" panose="020F0502020204030204"/>
              <a:ea typeface="+mn-ea"/>
              <a:cs typeface="+mn-cs"/>
            </a:rPr>
            <a:t>ACA 23 - Impegni specifici </a:t>
          </a:r>
          <a:r>
            <a:rPr lang="it-IT" sz="1800" b="0" i="0" u="none" kern="1200" dirty="0" err="1">
              <a:solidFill>
                <a:schemeClr val="tx1"/>
              </a:solidFill>
              <a:latin typeface="Calibri" panose="020F0502020204030204"/>
              <a:ea typeface="+mn-ea"/>
              <a:cs typeface="+mn-cs"/>
            </a:rPr>
            <a:t>sosteniblità</a:t>
          </a:r>
          <a:r>
            <a:rPr lang="it-IT" sz="1800" b="0" i="0" u="none" kern="1200" dirty="0">
              <a:solidFill>
                <a:schemeClr val="tx1"/>
              </a:solidFill>
              <a:latin typeface="Calibri" panose="020F0502020204030204"/>
              <a:ea typeface="+mn-ea"/>
              <a:cs typeface="+mn-cs"/>
            </a:rPr>
            <a:t> ambientale allevamenti</a:t>
          </a:r>
        </a:p>
      </dsp:txBody>
      <dsp:txXfrm>
        <a:off x="1006057" y="2563242"/>
        <a:ext cx="9441615" cy="512784"/>
      </dsp:txXfrm>
    </dsp:sp>
    <dsp:sp modelId="{6D234844-A16A-4140-982D-E7822551BE47}">
      <dsp:nvSpPr>
        <dsp:cNvPr id="0" name=""/>
        <dsp:cNvSpPr/>
      </dsp:nvSpPr>
      <dsp:spPr>
        <a:xfrm>
          <a:off x="685566" y="2499144"/>
          <a:ext cx="640981" cy="640981"/>
        </a:xfrm>
        <a:prstGeom prst="ellipse">
          <a:avLst/>
        </a:prstGeom>
        <a:solidFill>
          <a:srgbClr val="FFC000">
            <a:lumMod val="40000"/>
            <a:lumOff val="60000"/>
          </a:srgbClr>
        </a:solidFill>
        <a:ln w="12700" cap="flat" cmpd="sng" algn="ctr">
          <a:solidFill>
            <a:srgbClr val="ED7D3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F4A5B79-1EE9-44A3-9F1E-7EA1B381CC33}">
      <dsp:nvSpPr>
        <dsp:cNvPr id="0" name=""/>
        <dsp:cNvSpPr/>
      </dsp:nvSpPr>
      <dsp:spPr>
        <a:xfrm>
          <a:off x="813178" y="3332322"/>
          <a:ext cx="9634494" cy="512784"/>
        </a:xfrm>
        <a:prstGeom prst="rect">
          <a:avLst/>
        </a:prstGeom>
        <a:noFill/>
        <a:ln w="12700" cap="flat" cmpd="sng" algn="ctr">
          <a:solidFill>
            <a:srgbClr val="ED7D3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83417" tIns="45720" rIns="45720" bIns="45720" numCol="1" spcCol="1270" anchor="ctr" anchorCtr="0">
          <a:noAutofit/>
        </a:bodyPr>
        <a:lstStyle/>
        <a:p>
          <a:pPr marL="0" lvl="0" indent="0" algn="just" defTabSz="8001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it-IT" sz="1800" b="0" i="0" u="none" kern="1200">
              <a:solidFill>
                <a:prstClr val="black"/>
              </a:solidFill>
              <a:latin typeface="Calibri" panose="020F0502020204030204"/>
              <a:ea typeface="+mn-ea"/>
              <a:cs typeface="+mn-cs"/>
            </a:rPr>
            <a:t>ACA 24 - Pratiche agricoltura precisione</a:t>
          </a:r>
        </a:p>
      </dsp:txBody>
      <dsp:txXfrm>
        <a:off x="813178" y="3332322"/>
        <a:ext cx="9634494" cy="512784"/>
      </dsp:txXfrm>
    </dsp:sp>
    <dsp:sp modelId="{E4F0E5D4-C93E-41CE-B5EC-A43C6D89F64E}">
      <dsp:nvSpPr>
        <dsp:cNvPr id="0" name=""/>
        <dsp:cNvSpPr/>
      </dsp:nvSpPr>
      <dsp:spPr>
        <a:xfrm>
          <a:off x="492687" y="3268224"/>
          <a:ext cx="640981" cy="640981"/>
        </a:xfrm>
        <a:prstGeom prst="ellipse">
          <a:avLst/>
        </a:prstGeom>
        <a:solidFill>
          <a:srgbClr val="92D050"/>
        </a:solidFill>
        <a:ln w="12700" cap="flat" cmpd="sng" algn="ctr">
          <a:solidFill>
            <a:srgbClr val="ED7D3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C6B6361-154D-4886-8B44-4F7533862A99}">
      <dsp:nvSpPr>
        <dsp:cNvPr id="0" name=""/>
        <dsp:cNvSpPr/>
      </dsp:nvSpPr>
      <dsp:spPr>
        <a:xfrm>
          <a:off x="391377" y="4101402"/>
          <a:ext cx="10056295" cy="512784"/>
        </a:xfrm>
        <a:prstGeom prst="rect">
          <a:avLst/>
        </a:prstGeom>
        <a:noFill/>
        <a:ln w="12700" cap="flat" cmpd="sng" algn="ctr">
          <a:solidFill>
            <a:srgbClr val="ED7D3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83417" tIns="45720" rIns="45720" bIns="45720" numCol="1" spcCol="1270" anchor="ctr" anchorCtr="0">
          <a:noAutofit/>
        </a:bodyPr>
        <a:lstStyle/>
        <a:p>
          <a:pPr marL="0" lvl="0" indent="0" algn="just" defTabSz="8001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it-IT" sz="1800" b="0" i="0" u="none" kern="1200" dirty="0">
              <a:solidFill>
                <a:prstClr val="black"/>
              </a:solidFill>
              <a:latin typeface="Calibri" panose="020F0502020204030204"/>
              <a:ea typeface="+mn-ea"/>
              <a:cs typeface="+mn-cs"/>
            </a:rPr>
            <a:t>ACA 25 -  Tutela paesaggi storici</a:t>
          </a:r>
        </a:p>
      </dsp:txBody>
      <dsp:txXfrm>
        <a:off x="391377" y="4101402"/>
        <a:ext cx="10056295" cy="512784"/>
      </dsp:txXfrm>
    </dsp:sp>
    <dsp:sp modelId="{5A89F6B0-FB18-4E54-8A02-013DA134795D}">
      <dsp:nvSpPr>
        <dsp:cNvPr id="0" name=""/>
        <dsp:cNvSpPr/>
      </dsp:nvSpPr>
      <dsp:spPr>
        <a:xfrm>
          <a:off x="70887" y="4037304"/>
          <a:ext cx="640981" cy="640981"/>
        </a:xfrm>
        <a:prstGeom prst="ellipse">
          <a:avLst/>
        </a:prstGeom>
        <a:solidFill>
          <a:srgbClr val="92D050"/>
        </a:solidFill>
        <a:ln w="12700" cap="flat" cmpd="sng" algn="ctr">
          <a:solidFill>
            <a:srgbClr val="ED7D3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C08C579-D4D0-463E-9E7B-BD5BA8E690E2}">
      <dsp:nvSpPr>
        <dsp:cNvPr id="0" name=""/>
        <dsp:cNvSpPr/>
      </dsp:nvSpPr>
      <dsp:spPr>
        <a:xfrm>
          <a:off x="0" y="4"/>
          <a:ext cx="10515600" cy="973440"/>
        </a:xfrm>
        <a:prstGeom prst="roundRect">
          <a:avLst/>
        </a:prstGeom>
        <a:solidFill>
          <a:schemeClr val="accent2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3200" b="1" kern="1200" dirty="0">
              <a:solidFill>
                <a:schemeClr val="tx1"/>
              </a:solidFill>
            </a:rPr>
            <a:t>Investimenti Agro Climatico Ambientali (ACA) 5/6</a:t>
          </a:r>
          <a:endParaRPr lang="it-IT" sz="3200" kern="1200" dirty="0">
            <a:solidFill>
              <a:schemeClr val="tx1"/>
            </a:solidFill>
          </a:endParaRPr>
        </a:p>
      </dsp:txBody>
      <dsp:txXfrm>
        <a:off x="47519" y="47523"/>
        <a:ext cx="10420562" cy="87840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6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17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8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19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20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2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2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2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4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2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6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57707E8-D794-4826-8F88-FE3DEEBDCF8A}" type="datetimeFigureOut">
              <a:rPr lang="it-IT" smtClean="0"/>
              <a:t>23/06/2022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F50CC0C-F4B7-4F8D-A315-ADCA863B4EF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0955784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F50CC0C-F4B7-4F8D-A315-ADCA863B4EF1}" type="slidenum">
              <a:rPr lang="it-IT" smtClean="0"/>
              <a:t>3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504242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F50CC0C-F4B7-4F8D-A315-ADCA863B4EF1}" type="slidenum">
              <a:rPr lang="it-IT" smtClean="0"/>
              <a:t>4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3388967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F50CC0C-F4B7-4F8D-A315-ADCA863B4EF1}" type="slidenum">
              <a:rPr lang="it-IT" smtClean="0"/>
              <a:t>5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7292190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F50CC0C-F4B7-4F8D-A315-ADCA863B4EF1}" type="slidenum">
              <a:rPr lang="it-IT" smtClean="0"/>
              <a:t>6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06730955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F50CC0C-F4B7-4F8D-A315-ADCA863B4EF1}" type="slidenum">
              <a:rPr lang="it-IT" smtClean="0"/>
              <a:t>7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1569077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F50CC0C-F4B7-4F8D-A315-ADCA863B4EF1}" type="slidenum">
              <a:rPr lang="it-IT" smtClean="0"/>
              <a:t>8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430765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10B65A-B012-421C-BDD2-2A8E0FC9A212}" type="datetimeFigureOut">
              <a:rPr lang="it-IT" smtClean="0"/>
              <a:t>23/06/2022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1A5DD3-4824-49CB-BEED-D59DF118EDB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973689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10B65A-B012-421C-BDD2-2A8E0FC9A212}" type="datetimeFigureOut">
              <a:rPr lang="it-IT" smtClean="0"/>
              <a:t>23/06/2022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1A5DD3-4824-49CB-BEED-D59DF118EDB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084143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10B65A-B012-421C-BDD2-2A8E0FC9A212}" type="datetimeFigureOut">
              <a:rPr lang="it-IT" smtClean="0"/>
              <a:t>23/06/2022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1A5DD3-4824-49CB-BEED-D59DF118EDB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710419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10B65A-B012-421C-BDD2-2A8E0FC9A212}" type="datetimeFigureOut">
              <a:rPr lang="it-IT" smtClean="0"/>
              <a:t>23/06/2022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1A5DD3-4824-49CB-BEED-D59DF118EDB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262501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10B65A-B012-421C-BDD2-2A8E0FC9A212}" type="datetimeFigureOut">
              <a:rPr lang="it-IT" smtClean="0"/>
              <a:t>23/06/2022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1A5DD3-4824-49CB-BEED-D59DF118EDB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960168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10B65A-B012-421C-BDD2-2A8E0FC9A212}" type="datetimeFigureOut">
              <a:rPr lang="it-IT" smtClean="0"/>
              <a:t>23/06/2022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1A5DD3-4824-49CB-BEED-D59DF118EDB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732589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10B65A-B012-421C-BDD2-2A8E0FC9A212}" type="datetimeFigureOut">
              <a:rPr lang="it-IT" smtClean="0"/>
              <a:t>23/06/2022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1A5DD3-4824-49CB-BEED-D59DF118EDB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739721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10B65A-B012-421C-BDD2-2A8E0FC9A212}" type="datetimeFigureOut">
              <a:rPr lang="it-IT" smtClean="0"/>
              <a:t>23/06/2022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1A5DD3-4824-49CB-BEED-D59DF118EDB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879740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10B65A-B012-421C-BDD2-2A8E0FC9A212}" type="datetimeFigureOut">
              <a:rPr lang="it-IT" smtClean="0"/>
              <a:t>23/06/2022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1A5DD3-4824-49CB-BEED-D59DF118EDB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962777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10B65A-B012-421C-BDD2-2A8E0FC9A212}" type="datetimeFigureOut">
              <a:rPr lang="it-IT" smtClean="0"/>
              <a:t>23/06/2022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1A5DD3-4824-49CB-BEED-D59DF118EDB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525696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10B65A-B012-421C-BDD2-2A8E0FC9A212}" type="datetimeFigureOut">
              <a:rPr lang="it-IT" smtClean="0"/>
              <a:t>23/06/2022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1A5DD3-4824-49CB-BEED-D59DF118EDB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778479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10B65A-B012-421C-BDD2-2A8E0FC9A212}" type="datetimeFigureOut">
              <a:rPr lang="it-IT" smtClean="0"/>
              <a:t>23/06/2022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1A5DD3-4824-49CB-BEED-D59DF118EDB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052021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16.xml"/><Relationship Id="rId3" Type="http://schemas.openxmlformats.org/officeDocument/2006/relationships/diagramLayout" Target="../diagrams/layout15.xml"/><Relationship Id="rId7" Type="http://schemas.openxmlformats.org/officeDocument/2006/relationships/diagramData" Target="../diagrams/data16.xml"/><Relationship Id="rId2" Type="http://schemas.openxmlformats.org/officeDocument/2006/relationships/diagramData" Target="../diagrams/data1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5.xml"/><Relationship Id="rId11" Type="http://schemas.microsoft.com/office/2007/relationships/diagramDrawing" Target="../diagrams/drawing16.xml"/><Relationship Id="rId5" Type="http://schemas.openxmlformats.org/officeDocument/2006/relationships/diagramColors" Target="../diagrams/colors15.xml"/><Relationship Id="rId10" Type="http://schemas.openxmlformats.org/officeDocument/2006/relationships/diagramColors" Target="../diagrams/colors16.xml"/><Relationship Id="rId4" Type="http://schemas.openxmlformats.org/officeDocument/2006/relationships/diagramQuickStyle" Target="../diagrams/quickStyle15.xml"/><Relationship Id="rId9" Type="http://schemas.openxmlformats.org/officeDocument/2006/relationships/diagramQuickStyle" Target="../diagrams/quickStyle16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18.xml"/><Relationship Id="rId3" Type="http://schemas.openxmlformats.org/officeDocument/2006/relationships/diagramLayout" Target="../diagrams/layout17.xml"/><Relationship Id="rId7" Type="http://schemas.openxmlformats.org/officeDocument/2006/relationships/diagramData" Target="../diagrams/data18.xml"/><Relationship Id="rId2" Type="http://schemas.openxmlformats.org/officeDocument/2006/relationships/diagramData" Target="../diagrams/data1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7.xml"/><Relationship Id="rId11" Type="http://schemas.microsoft.com/office/2007/relationships/diagramDrawing" Target="../diagrams/drawing18.xml"/><Relationship Id="rId5" Type="http://schemas.openxmlformats.org/officeDocument/2006/relationships/diagramColors" Target="../diagrams/colors17.xml"/><Relationship Id="rId10" Type="http://schemas.openxmlformats.org/officeDocument/2006/relationships/diagramColors" Target="../diagrams/colors18.xml"/><Relationship Id="rId4" Type="http://schemas.openxmlformats.org/officeDocument/2006/relationships/diagramQuickStyle" Target="../diagrams/quickStyle17.xml"/><Relationship Id="rId9" Type="http://schemas.openxmlformats.org/officeDocument/2006/relationships/diagramQuickStyle" Target="../diagrams/quickStyle18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0.xml"/><Relationship Id="rId3" Type="http://schemas.openxmlformats.org/officeDocument/2006/relationships/diagramLayout" Target="../diagrams/layout19.xml"/><Relationship Id="rId7" Type="http://schemas.openxmlformats.org/officeDocument/2006/relationships/diagramData" Target="../diagrams/data20.xml"/><Relationship Id="rId2" Type="http://schemas.openxmlformats.org/officeDocument/2006/relationships/diagramData" Target="../diagrams/data1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9.xml"/><Relationship Id="rId11" Type="http://schemas.microsoft.com/office/2007/relationships/diagramDrawing" Target="../diagrams/drawing20.xml"/><Relationship Id="rId5" Type="http://schemas.openxmlformats.org/officeDocument/2006/relationships/diagramColors" Target="../diagrams/colors19.xml"/><Relationship Id="rId10" Type="http://schemas.openxmlformats.org/officeDocument/2006/relationships/diagramColors" Target="../diagrams/colors20.xml"/><Relationship Id="rId4" Type="http://schemas.openxmlformats.org/officeDocument/2006/relationships/diagramQuickStyle" Target="../diagrams/quickStyle19.xml"/><Relationship Id="rId9" Type="http://schemas.openxmlformats.org/officeDocument/2006/relationships/diagramQuickStyle" Target="../diagrams/quickStyle20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2.xml"/><Relationship Id="rId3" Type="http://schemas.openxmlformats.org/officeDocument/2006/relationships/diagramLayout" Target="../diagrams/layout21.xml"/><Relationship Id="rId7" Type="http://schemas.openxmlformats.org/officeDocument/2006/relationships/diagramData" Target="../diagrams/data22.xml"/><Relationship Id="rId2" Type="http://schemas.openxmlformats.org/officeDocument/2006/relationships/diagramData" Target="../diagrams/data2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1.xml"/><Relationship Id="rId11" Type="http://schemas.microsoft.com/office/2007/relationships/diagramDrawing" Target="../diagrams/drawing22.xml"/><Relationship Id="rId5" Type="http://schemas.openxmlformats.org/officeDocument/2006/relationships/diagramColors" Target="../diagrams/colors21.xml"/><Relationship Id="rId10" Type="http://schemas.openxmlformats.org/officeDocument/2006/relationships/diagramColors" Target="../diagrams/colors22.xml"/><Relationship Id="rId4" Type="http://schemas.openxmlformats.org/officeDocument/2006/relationships/diagramQuickStyle" Target="../diagrams/quickStyle21.xml"/><Relationship Id="rId9" Type="http://schemas.openxmlformats.org/officeDocument/2006/relationships/diagramQuickStyle" Target="../diagrams/quickStyle2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4.xml"/><Relationship Id="rId3" Type="http://schemas.openxmlformats.org/officeDocument/2006/relationships/diagramLayout" Target="../diagrams/layout23.xml"/><Relationship Id="rId7" Type="http://schemas.openxmlformats.org/officeDocument/2006/relationships/diagramData" Target="../diagrams/data24.xml"/><Relationship Id="rId2" Type="http://schemas.openxmlformats.org/officeDocument/2006/relationships/diagramData" Target="../diagrams/data2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3.xml"/><Relationship Id="rId11" Type="http://schemas.microsoft.com/office/2007/relationships/diagramDrawing" Target="../diagrams/drawing24.xml"/><Relationship Id="rId5" Type="http://schemas.openxmlformats.org/officeDocument/2006/relationships/diagramColors" Target="../diagrams/colors23.xml"/><Relationship Id="rId10" Type="http://schemas.openxmlformats.org/officeDocument/2006/relationships/diagramColors" Target="../diagrams/colors24.xml"/><Relationship Id="rId4" Type="http://schemas.openxmlformats.org/officeDocument/2006/relationships/diagramQuickStyle" Target="../diagrams/quickStyle23.xml"/><Relationship Id="rId9" Type="http://schemas.openxmlformats.org/officeDocument/2006/relationships/diagramQuickStyle" Target="../diagrams/quickStyle24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6.xml"/><Relationship Id="rId3" Type="http://schemas.openxmlformats.org/officeDocument/2006/relationships/diagramLayout" Target="../diagrams/layout25.xml"/><Relationship Id="rId7" Type="http://schemas.openxmlformats.org/officeDocument/2006/relationships/diagramData" Target="../diagrams/data26.xml"/><Relationship Id="rId2" Type="http://schemas.openxmlformats.org/officeDocument/2006/relationships/diagramData" Target="../diagrams/data2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5.xml"/><Relationship Id="rId11" Type="http://schemas.microsoft.com/office/2007/relationships/diagramDrawing" Target="../diagrams/drawing26.xml"/><Relationship Id="rId5" Type="http://schemas.openxmlformats.org/officeDocument/2006/relationships/diagramColors" Target="../diagrams/colors25.xml"/><Relationship Id="rId10" Type="http://schemas.openxmlformats.org/officeDocument/2006/relationships/diagramColors" Target="../diagrams/colors26.xml"/><Relationship Id="rId4" Type="http://schemas.openxmlformats.org/officeDocument/2006/relationships/diagramQuickStyle" Target="../diagrams/quickStyle25.xml"/><Relationship Id="rId9" Type="http://schemas.openxmlformats.org/officeDocument/2006/relationships/diagramQuickStyle" Target="../diagrams/quickStyle2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2.xml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12" Type="http://schemas.microsoft.com/office/2007/relationships/diagramDrawing" Target="../diagrams/drawing2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11" Type="http://schemas.openxmlformats.org/officeDocument/2006/relationships/diagramColors" Target="../diagrams/colors2.xml"/><Relationship Id="rId5" Type="http://schemas.openxmlformats.org/officeDocument/2006/relationships/diagramQuickStyle" Target="../diagrams/quickStyle1.xml"/><Relationship Id="rId10" Type="http://schemas.openxmlformats.org/officeDocument/2006/relationships/diagramQuickStyle" Target="../diagrams/quickStyle2.xml"/><Relationship Id="rId4" Type="http://schemas.openxmlformats.org/officeDocument/2006/relationships/diagramLayout" Target="../diagrams/layout1.xml"/><Relationship Id="rId9" Type="http://schemas.openxmlformats.org/officeDocument/2006/relationships/diagramLayout" Target="../diagrams/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4.xml"/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12" Type="http://schemas.microsoft.com/office/2007/relationships/diagramDrawing" Target="../diagrams/drawing4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11" Type="http://schemas.openxmlformats.org/officeDocument/2006/relationships/diagramColors" Target="../diagrams/colors4.xml"/><Relationship Id="rId5" Type="http://schemas.openxmlformats.org/officeDocument/2006/relationships/diagramQuickStyle" Target="../diagrams/quickStyle3.xml"/><Relationship Id="rId10" Type="http://schemas.openxmlformats.org/officeDocument/2006/relationships/diagramQuickStyle" Target="../diagrams/quickStyle4.xml"/><Relationship Id="rId4" Type="http://schemas.openxmlformats.org/officeDocument/2006/relationships/diagramLayout" Target="../diagrams/layout3.xml"/><Relationship Id="rId9" Type="http://schemas.openxmlformats.org/officeDocument/2006/relationships/diagramLayout" Target="../diagrams/layout4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6.xml"/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12" Type="http://schemas.microsoft.com/office/2007/relationships/diagramDrawing" Target="../diagrams/drawing6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5.xml"/><Relationship Id="rId11" Type="http://schemas.openxmlformats.org/officeDocument/2006/relationships/diagramColors" Target="../diagrams/colors6.xml"/><Relationship Id="rId5" Type="http://schemas.openxmlformats.org/officeDocument/2006/relationships/diagramQuickStyle" Target="../diagrams/quickStyle5.xml"/><Relationship Id="rId10" Type="http://schemas.openxmlformats.org/officeDocument/2006/relationships/diagramQuickStyle" Target="../diagrams/quickStyle6.xml"/><Relationship Id="rId4" Type="http://schemas.openxmlformats.org/officeDocument/2006/relationships/diagramLayout" Target="../diagrams/layout5.xml"/><Relationship Id="rId9" Type="http://schemas.openxmlformats.org/officeDocument/2006/relationships/diagramLayout" Target="../diagrams/layout6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8.xml"/><Relationship Id="rId3" Type="http://schemas.openxmlformats.org/officeDocument/2006/relationships/diagramData" Target="../diagrams/data7.xml"/><Relationship Id="rId7" Type="http://schemas.microsoft.com/office/2007/relationships/diagramDrawing" Target="../diagrams/drawing7.xml"/><Relationship Id="rId12" Type="http://schemas.microsoft.com/office/2007/relationships/diagramDrawing" Target="../diagrams/drawing8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7.xml"/><Relationship Id="rId11" Type="http://schemas.openxmlformats.org/officeDocument/2006/relationships/diagramColors" Target="../diagrams/colors8.xml"/><Relationship Id="rId5" Type="http://schemas.openxmlformats.org/officeDocument/2006/relationships/diagramQuickStyle" Target="../diagrams/quickStyle7.xml"/><Relationship Id="rId10" Type="http://schemas.openxmlformats.org/officeDocument/2006/relationships/diagramQuickStyle" Target="../diagrams/quickStyle8.xml"/><Relationship Id="rId4" Type="http://schemas.openxmlformats.org/officeDocument/2006/relationships/diagramLayout" Target="../diagrams/layout7.xml"/><Relationship Id="rId9" Type="http://schemas.openxmlformats.org/officeDocument/2006/relationships/diagramLayout" Target="../diagrams/layout8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10.xml"/><Relationship Id="rId3" Type="http://schemas.openxmlformats.org/officeDocument/2006/relationships/diagramData" Target="../diagrams/data9.xml"/><Relationship Id="rId7" Type="http://schemas.microsoft.com/office/2007/relationships/diagramDrawing" Target="../diagrams/drawing9.xml"/><Relationship Id="rId12" Type="http://schemas.microsoft.com/office/2007/relationships/diagramDrawing" Target="../diagrams/drawing10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9.xml"/><Relationship Id="rId11" Type="http://schemas.openxmlformats.org/officeDocument/2006/relationships/diagramColors" Target="../diagrams/colors10.xml"/><Relationship Id="rId5" Type="http://schemas.openxmlformats.org/officeDocument/2006/relationships/diagramQuickStyle" Target="../diagrams/quickStyle9.xml"/><Relationship Id="rId10" Type="http://schemas.openxmlformats.org/officeDocument/2006/relationships/diagramQuickStyle" Target="../diagrams/quickStyle10.xml"/><Relationship Id="rId4" Type="http://schemas.openxmlformats.org/officeDocument/2006/relationships/diagramLayout" Target="../diagrams/layout9.xml"/><Relationship Id="rId9" Type="http://schemas.openxmlformats.org/officeDocument/2006/relationships/diagramLayout" Target="../diagrams/layout10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12.xml"/><Relationship Id="rId3" Type="http://schemas.openxmlformats.org/officeDocument/2006/relationships/diagramData" Target="../diagrams/data11.xml"/><Relationship Id="rId7" Type="http://schemas.microsoft.com/office/2007/relationships/diagramDrawing" Target="../diagrams/drawing11.xml"/><Relationship Id="rId12" Type="http://schemas.microsoft.com/office/2007/relationships/diagramDrawing" Target="../diagrams/drawing12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1.xml"/><Relationship Id="rId11" Type="http://schemas.openxmlformats.org/officeDocument/2006/relationships/diagramColors" Target="../diagrams/colors12.xml"/><Relationship Id="rId5" Type="http://schemas.openxmlformats.org/officeDocument/2006/relationships/diagramQuickStyle" Target="../diagrams/quickStyle11.xml"/><Relationship Id="rId10" Type="http://schemas.openxmlformats.org/officeDocument/2006/relationships/diagramQuickStyle" Target="../diagrams/quickStyle12.xml"/><Relationship Id="rId4" Type="http://schemas.openxmlformats.org/officeDocument/2006/relationships/diagramLayout" Target="../diagrams/layout11.xml"/><Relationship Id="rId9" Type="http://schemas.openxmlformats.org/officeDocument/2006/relationships/diagramLayout" Target="../diagrams/layout1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14.xml"/><Relationship Id="rId3" Type="http://schemas.openxmlformats.org/officeDocument/2006/relationships/diagramLayout" Target="../diagrams/layout13.xml"/><Relationship Id="rId7" Type="http://schemas.openxmlformats.org/officeDocument/2006/relationships/diagramData" Target="../diagrams/data14.xml"/><Relationship Id="rId2" Type="http://schemas.openxmlformats.org/officeDocument/2006/relationships/diagramData" Target="../diagrams/data1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3.xml"/><Relationship Id="rId11" Type="http://schemas.microsoft.com/office/2007/relationships/diagramDrawing" Target="../diagrams/drawing14.xml"/><Relationship Id="rId5" Type="http://schemas.openxmlformats.org/officeDocument/2006/relationships/diagramColors" Target="../diagrams/colors13.xml"/><Relationship Id="rId10" Type="http://schemas.openxmlformats.org/officeDocument/2006/relationships/diagramColors" Target="../diagrams/colors14.xml"/><Relationship Id="rId4" Type="http://schemas.openxmlformats.org/officeDocument/2006/relationships/diagramQuickStyle" Target="../diagrams/quickStyle13.xml"/><Relationship Id="rId9" Type="http://schemas.openxmlformats.org/officeDocument/2006/relationships/diagramQuickStyle" Target="../diagrams/quickStyle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olo 12">
            <a:extLst>
              <a:ext uri="{FF2B5EF4-FFF2-40B4-BE49-F238E27FC236}">
                <a16:creationId xmlns:a16="http://schemas.microsoft.com/office/drawing/2014/main" xmlns="" id="{53981CB2-51A0-FB0C-92B6-98FB7007D7B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xmlns="" id="{DA36BDC1-5D9A-8CE1-AA01-CD86FC757F9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0" y="4643399"/>
            <a:ext cx="12192000" cy="1655762"/>
          </a:xfrm>
          <a:gradFill>
            <a:gsLst>
              <a:gs pos="0">
                <a:schemeClr val="accent6">
                  <a:satMod val="103000"/>
                  <a:lumMod val="102000"/>
                  <a:tint val="94000"/>
                </a:schemeClr>
              </a:gs>
              <a:gs pos="0">
                <a:schemeClr val="accent6">
                  <a:satMod val="110000"/>
                  <a:lumMod val="100000"/>
                  <a:shade val="100000"/>
                </a:schemeClr>
              </a:gs>
              <a:gs pos="100000">
                <a:schemeClr val="accent6">
                  <a:lumMod val="99000"/>
                  <a:satMod val="120000"/>
                  <a:shade val="78000"/>
                </a:schemeClr>
              </a:gs>
            </a:gsLst>
          </a:gradFill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spcFirstLastPara="0" vert="horz" wrap="square" lIns="121920" tIns="121920" rIns="121920" bIns="121920" numCol="1" spcCol="1270" anchor="ctr" anchorCtr="0">
            <a:noAutofit/>
          </a:bodyPr>
          <a:lstStyle/>
          <a:p>
            <a:r>
              <a:rPr lang="it-IT" sz="4800" b="1" dirty="0">
                <a:solidFill>
                  <a:srgbClr val="FFC000"/>
                </a:solidFill>
              </a:rPr>
              <a:t>Interventi della Nuova Programmazione</a:t>
            </a:r>
          </a:p>
        </p:txBody>
      </p:sp>
      <p:pic>
        <p:nvPicPr>
          <p:cNvPr id="12" name="Immagine 11">
            <a:extLst>
              <a:ext uri="{FF2B5EF4-FFF2-40B4-BE49-F238E27FC236}">
                <a16:creationId xmlns:a16="http://schemas.microsoft.com/office/drawing/2014/main" xmlns="" id="{FE2A7B14-15D0-A039-92B0-4B33F31FA0F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3805"/>
            <a:ext cx="12192000" cy="43489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26589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ma 1"/>
          <p:cNvGraphicFramePr/>
          <p:nvPr>
            <p:extLst>
              <p:ext uri="{D42A27DB-BD31-4B8C-83A1-F6EECF244321}">
                <p14:modId xmlns:p14="http://schemas.microsoft.com/office/powerpoint/2010/main" val="5122325"/>
              </p:ext>
            </p:extLst>
          </p:nvPr>
        </p:nvGraphicFramePr>
        <p:xfrm>
          <a:off x="838200" y="365125"/>
          <a:ext cx="10515600" cy="94116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7" name="Segnaposto contenuto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04532463"/>
              </p:ext>
            </p:extLst>
          </p:nvPr>
        </p:nvGraphicFramePr>
        <p:xfrm>
          <a:off x="838200" y="1536192"/>
          <a:ext cx="10515600" cy="48036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127224493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ma 1"/>
          <p:cNvGraphicFramePr/>
          <p:nvPr>
            <p:extLst>
              <p:ext uri="{D42A27DB-BD31-4B8C-83A1-F6EECF244321}">
                <p14:modId xmlns:p14="http://schemas.microsoft.com/office/powerpoint/2010/main" val="4101710437"/>
              </p:ext>
            </p:extLst>
          </p:nvPr>
        </p:nvGraphicFramePr>
        <p:xfrm>
          <a:off x="838200" y="365125"/>
          <a:ext cx="10515600" cy="94116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7" name="Segnaposto contenuto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56505665"/>
              </p:ext>
            </p:extLst>
          </p:nvPr>
        </p:nvGraphicFramePr>
        <p:xfrm>
          <a:off x="838200" y="1536192"/>
          <a:ext cx="10515600" cy="48036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426152233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ma 1"/>
          <p:cNvGraphicFramePr/>
          <p:nvPr>
            <p:extLst>
              <p:ext uri="{D42A27DB-BD31-4B8C-83A1-F6EECF244321}">
                <p14:modId xmlns:p14="http://schemas.microsoft.com/office/powerpoint/2010/main" val="2661527998"/>
              </p:ext>
            </p:extLst>
          </p:nvPr>
        </p:nvGraphicFramePr>
        <p:xfrm>
          <a:off x="838200" y="365125"/>
          <a:ext cx="10515600" cy="118325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7" name="Segnaposto contenuto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87324874"/>
              </p:ext>
            </p:extLst>
          </p:nvPr>
        </p:nvGraphicFramePr>
        <p:xfrm>
          <a:off x="838200" y="1548384"/>
          <a:ext cx="10515600" cy="487067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224207421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ma 1"/>
          <p:cNvGraphicFramePr/>
          <p:nvPr>
            <p:extLst>
              <p:ext uri="{D42A27DB-BD31-4B8C-83A1-F6EECF244321}">
                <p14:modId xmlns:p14="http://schemas.microsoft.com/office/powerpoint/2010/main" val="1677487328"/>
              </p:ext>
            </p:extLst>
          </p:nvPr>
        </p:nvGraphicFramePr>
        <p:xfrm>
          <a:off x="838200" y="296635"/>
          <a:ext cx="10515600" cy="11222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7" name="Segnaposto contenuto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92960083"/>
              </p:ext>
            </p:extLst>
          </p:nvPr>
        </p:nvGraphicFramePr>
        <p:xfrm>
          <a:off x="838200" y="1690688"/>
          <a:ext cx="10515600" cy="487067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326905049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ma 1"/>
          <p:cNvGraphicFramePr/>
          <p:nvPr>
            <p:extLst>
              <p:ext uri="{D42A27DB-BD31-4B8C-83A1-F6EECF244321}">
                <p14:modId xmlns:p14="http://schemas.microsoft.com/office/powerpoint/2010/main" val="2521617385"/>
              </p:ext>
            </p:extLst>
          </p:nvPr>
        </p:nvGraphicFramePr>
        <p:xfrm>
          <a:off x="838200" y="296635"/>
          <a:ext cx="10515600" cy="11222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7" name="Segnaposto contenuto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14319469"/>
              </p:ext>
            </p:extLst>
          </p:nvPr>
        </p:nvGraphicFramePr>
        <p:xfrm>
          <a:off x="838200" y="1690688"/>
          <a:ext cx="10515600" cy="487067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315845563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ma 1"/>
          <p:cNvGraphicFramePr/>
          <p:nvPr>
            <p:extLst>
              <p:ext uri="{D42A27DB-BD31-4B8C-83A1-F6EECF244321}">
                <p14:modId xmlns:p14="http://schemas.microsoft.com/office/powerpoint/2010/main" val="3474447144"/>
              </p:ext>
            </p:extLst>
          </p:nvPr>
        </p:nvGraphicFramePr>
        <p:xfrm>
          <a:off x="838200" y="296635"/>
          <a:ext cx="10515600" cy="11222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7" name="Segnaposto contenuto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89460988"/>
              </p:ext>
            </p:extLst>
          </p:nvPr>
        </p:nvGraphicFramePr>
        <p:xfrm>
          <a:off x="838200" y="1690688"/>
          <a:ext cx="10515600" cy="487067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20934218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abell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43190122"/>
              </p:ext>
            </p:extLst>
          </p:nvPr>
        </p:nvGraphicFramePr>
        <p:xfrm>
          <a:off x="1606503" y="880517"/>
          <a:ext cx="8978993" cy="2882261"/>
        </p:xfrm>
        <a:graphic>
          <a:graphicData uri="http://schemas.openxmlformats.org/drawingml/2006/table">
            <a:tbl>
              <a:tblPr firstRow="1" bandRow="1">
                <a:tableStyleId>{912C8C85-51F0-491E-9774-3900AFEF0FD7}</a:tableStyleId>
              </a:tblPr>
              <a:tblGrid>
                <a:gridCol w="8770713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570014">
                <a:tc>
                  <a:txBody>
                    <a:bodyPr/>
                    <a:lstStyle/>
                    <a:p>
                      <a:pPr algn="ctr"/>
                      <a:r>
                        <a:rPr lang="it-IT" dirty="0">
                          <a:solidFill>
                            <a:srgbClr val="0B5A6F"/>
                          </a:solidFill>
                          <a:latin typeface="+mn-lt"/>
                          <a:ea typeface="Roboto Slab" charset="0"/>
                          <a:cs typeface="Roboto Slab" charset="0"/>
                        </a:rPr>
                        <a:t>INDICE</a:t>
                      </a:r>
                    </a:p>
                  </a:txBody>
                  <a:tcPr marL="108000" marR="0" anchor="ctr">
                    <a:lnL w="6350" cap="flat" cmpd="sng" algn="ctr">
                      <a:noFill/>
                      <a:prstDash val="solid"/>
                      <a:miter lim="800000"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miter lim="800000"/>
                    </a:lnT>
                    <a:lnB w="6350" cap="flat" cmpd="sng" algn="ctr">
                      <a:solidFill>
                        <a:srgbClr val="64BD4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it-IT" dirty="0">
                        <a:solidFill>
                          <a:srgbClr val="64BD4C"/>
                        </a:solidFill>
                        <a:latin typeface="Roboto Slab" charset="0"/>
                        <a:ea typeface="Roboto Slab" charset="0"/>
                        <a:cs typeface="Roboto Slab" charset="0"/>
                      </a:endParaRPr>
                    </a:p>
                  </a:txBody>
                  <a:tcPr anchor="ctr">
                    <a:lnL>
                      <a:noFill/>
                    </a:lnL>
                    <a:lnR w="6350" cap="flat" cmpd="sng" algn="ctr">
                      <a:noFill/>
                      <a:prstDash val="solid"/>
                      <a:miter lim="800000"/>
                    </a:lnR>
                    <a:lnT w="6350" cap="flat" cmpd="sng" algn="ctr">
                      <a:noFill/>
                      <a:prstDash val="solid"/>
                      <a:miter lim="800000"/>
                    </a:lnT>
                    <a:lnB w="6350" cap="flat" cmpd="sng" algn="ctr">
                      <a:solidFill>
                        <a:srgbClr val="64BD4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02653">
                <a:tc>
                  <a:txBody>
                    <a:bodyPr/>
                    <a:lstStyle/>
                    <a:p>
                      <a:pPr lvl="0" algn="just" rtl="0"/>
                      <a:r>
                        <a:rPr lang="it-IT" sz="2000" b="1" dirty="0">
                          <a:solidFill>
                            <a:schemeClr val="accent2"/>
                          </a:solidFill>
                          <a:latin typeface="+mn-lt"/>
                        </a:rPr>
                        <a:t>Interventi Agro Climatico Ambientali</a:t>
                      </a:r>
                      <a:endParaRPr lang="it-IT" sz="2000" dirty="0">
                        <a:solidFill>
                          <a:schemeClr val="accent2"/>
                        </a:solidFill>
                        <a:latin typeface="+mn-lt"/>
                      </a:endParaRPr>
                    </a:p>
                  </a:txBody>
                  <a:tcPr marL="108000" marR="0" marT="6350" marB="0" anchor="ctr">
                    <a:lnL w="6350" cap="flat" cmpd="sng" algn="ctr">
                      <a:noFill/>
                      <a:prstDash val="solid"/>
                      <a:miter lim="800000"/>
                    </a:lnL>
                    <a:lnR>
                      <a:noFill/>
                    </a:lnR>
                    <a:lnT w="6350" cap="flat" cmpd="sng" algn="ctr">
                      <a:solidFill>
                        <a:srgbClr val="64BD4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4BD4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just" fontAlgn="b"/>
                      <a:endParaRPr lang="it-IT" sz="1400" b="1" kern="1200" dirty="0">
                        <a:solidFill>
                          <a:schemeClr val="accent2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350" marR="72000" marT="6350" marB="0" anchor="ctr">
                    <a:lnL>
                      <a:noFill/>
                    </a:lnL>
                    <a:lnR w="6350" cap="flat" cmpd="sng" algn="ctr">
                      <a:noFill/>
                      <a:prstDash val="solid"/>
                      <a:miter lim="800000"/>
                    </a:lnR>
                    <a:lnT w="6350" cap="flat" cmpd="sng" algn="ctr">
                      <a:solidFill>
                        <a:srgbClr val="64BD4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4BD4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55460"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2000" b="1" dirty="0">
                          <a:solidFill>
                            <a:srgbClr val="00B050"/>
                          </a:solidFill>
                          <a:latin typeface="+mn-lt"/>
                        </a:rPr>
                        <a:t>Investimenti per Aziende agricole e agroalimentari, le foreste le aree rurali, compreso avviamento nuove imprese </a:t>
                      </a:r>
                      <a:endParaRPr lang="it-IT" sz="2000" b="1" dirty="0">
                        <a:solidFill>
                          <a:schemeClr val="accent2">
                            <a:lumMod val="60000"/>
                            <a:lumOff val="40000"/>
                          </a:schemeClr>
                        </a:solidFill>
                        <a:latin typeface="+mn-lt"/>
                      </a:endParaRPr>
                    </a:p>
                  </a:txBody>
                  <a:tcPr marL="108000" marR="0" marT="6350" marB="0" anchor="ctr">
                    <a:lnL w="6350" cap="flat" cmpd="sng" algn="ctr">
                      <a:noFill/>
                      <a:prstDash val="solid"/>
                      <a:miter lim="800000"/>
                    </a:lnL>
                    <a:lnR>
                      <a:noFill/>
                    </a:lnR>
                    <a:lnT w="6350" cap="flat" cmpd="sng" algn="ctr">
                      <a:solidFill>
                        <a:srgbClr val="64BD4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4BD4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it-IT" sz="1400" b="1" kern="1200" dirty="0">
                        <a:solidFill>
                          <a:schemeClr val="accent2">
                            <a:lumMod val="60000"/>
                            <a:lumOff val="40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350" marR="72000" marT="6350" marB="0" anchor="ctr">
                    <a:lnL>
                      <a:noFill/>
                    </a:lnL>
                    <a:lnR w="6350" cap="flat" cmpd="sng" algn="ctr">
                      <a:noFill/>
                      <a:prstDash val="solid"/>
                      <a:miter lim="800000"/>
                    </a:lnR>
                    <a:lnT w="6350" cap="flat" cmpd="sng" algn="ctr">
                      <a:solidFill>
                        <a:srgbClr val="64BD4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4BD4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22234"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2000" b="1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+mn-lt"/>
                        </a:rPr>
                        <a:t>Gestione</a:t>
                      </a:r>
                      <a:r>
                        <a:rPr lang="it-IT" sz="2000" b="1" baseline="0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+mn-lt"/>
                        </a:rPr>
                        <a:t> del rischio</a:t>
                      </a:r>
                      <a:endParaRPr lang="it-IT" sz="2000" b="1" dirty="0">
                        <a:solidFill>
                          <a:schemeClr val="tx2">
                            <a:lumMod val="50000"/>
                          </a:schemeClr>
                        </a:solidFill>
                        <a:latin typeface="+mn-lt"/>
                      </a:endParaRPr>
                    </a:p>
                  </a:txBody>
                  <a:tcPr marL="108000" marR="0" marT="6350" marB="0" anchor="ctr">
                    <a:lnL w="6350" cap="flat" cmpd="sng" algn="ctr">
                      <a:noFill/>
                      <a:prstDash val="solid"/>
                      <a:miter lim="800000"/>
                    </a:lnL>
                    <a:lnR>
                      <a:noFill/>
                    </a:lnR>
                    <a:lnT w="6350" cap="flat" cmpd="sng" algn="ctr">
                      <a:solidFill>
                        <a:srgbClr val="64BD4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4BD4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just" fontAlgn="b"/>
                      <a:endParaRPr lang="it-IT" sz="1400" b="1" kern="1200" dirty="0">
                        <a:solidFill>
                          <a:srgbClr val="00B05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350" marR="72000" marT="6350" marB="0" anchor="ctr">
                    <a:lnL>
                      <a:noFill/>
                    </a:lnL>
                    <a:lnR w="6350" cap="flat" cmpd="sng" algn="ctr">
                      <a:noFill/>
                      <a:prstDash val="solid"/>
                      <a:miter lim="800000"/>
                    </a:lnR>
                    <a:lnT w="6350" cap="flat" cmpd="sng" algn="ctr">
                      <a:solidFill>
                        <a:srgbClr val="64BD4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4BD4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55460">
                <a:tc>
                  <a:txBody>
                    <a:bodyPr/>
                    <a:lstStyle/>
                    <a:p>
                      <a:pPr lvl="0" algn="just" rtl="0"/>
                      <a:r>
                        <a:rPr lang="it-IT" sz="2000" b="1" dirty="0">
                          <a:solidFill>
                            <a:schemeClr val="bg2">
                              <a:lumMod val="75000"/>
                            </a:schemeClr>
                          </a:solidFill>
                          <a:latin typeface="+mn-lt"/>
                        </a:rPr>
                        <a:t>Selvicoltura</a:t>
                      </a:r>
                    </a:p>
                  </a:txBody>
                  <a:tcPr marL="108000" marR="0" marT="6350" marB="0" anchor="ctr">
                    <a:lnL w="6350" cap="flat" cmpd="sng" algn="ctr">
                      <a:noFill/>
                      <a:prstDash val="solid"/>
                      <a:miter lim="800000"/>
                    </a:lnL>
                    <a:lnR>
                      <a:noFill/>
                    </a:lnR>
                    <a:lnT w="6350" cap="flat" cmpd="sng" algn="ctr">
                      <a:solidFill>
                        <a:srgbClr val="64BD4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4BD4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it-IT" sz="1400" b="1" kern="1200" dirty="0">
                        <a:solidFill>
                          <a:schemeClr val="bg2">
                            <a:lumMod val="7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350" marR="72000" marT="6350" marB="0" anchor="ctr">
                    <a:lnL>
                      <a:noFill/>
                    </a:lnL>
                    <a:lnR w="6350" cap="flat" cmpd="sng" algn="ctr">
                      <a:noFill/>
                      <a:prstDash val="solid"/>
                      <a:miter lim="800000"/>
                    </a:lnR>
                    <a:lnT w="6350" cap="flat" cmpd="sng" algn="ctr">
                      <a:solidFill>
                        <a:srgbClr val="64BD4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4BD4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55460">
                <a:tc>
                  <a:txBody>
                    <a:bodyPr/>
                    <a:lstStyle/>
                    <a:p>
                      <a:pPr lvl="0" rtl="0"/>
                      <a:r>
                        <a:rPr lang="it-IT" sz="2000" b="1" dirty="0">
                          <a:solidFill>
                            <a:schemeClr val="accent1">
                              <a:lumMod val="60000"/>
                              <a:lumOff val="40000"/>
                            </a:schemeClr>
                          </a:solidFill>
                          <a:latin typeface="+mn-lt"/>
                        </a:rPr>
                        <a:t>Interventi di cooperazione (LEADER e promozione) e di innovazione e trasferimento delle conoscenze (AKIS) </a:t>
                      </a:r>
                    </a:p>
                  </a:txBody>
                  <a:tcPr marL="108000" marR="0" marT="6350" marB="0" anchor="ctr">
                    <a:lnL w="6350" cap="flat" cmpd="sng" algn="ctr">
                      <a:noFill/>
                      <a:prstDash val="solid"/>
                      <a:miter lim="800000"/>
                    </a:lnL>
                    <a:lnR>
                      <a:noFill/>
                    </a:lnR>
                    <a:lnT w="6350" cap="flat" cmpd="sng" algn="ctr">
                      <a:solidFill>
                        <a:srgbClr val="64BD4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4BD4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it-IT" sz="1400" b="1" kern="1200" dirty="0">
                        <a:solidFill>
                          <a:srgbClr val="9FCFFF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350" marR="72000" marT="6350" marB="0" anchor="ctr">
                    <a:lnL>
                      <a:noFill/>
                    </a:lnL>
                    <a:lnR w="6350" cap="flat" cmpd="sng" algn="ctr">
                      <a:noFill/>
                      <a:prstDash val="solid"/>
                      <a:miter lim="800000"/>
                    </a:lnR>
                    <a:lnT w="6350" cap="flat" cmpd="sng" algn="ctr">
                      <a:solidFill>
                        <a:srgbClr val="64BD4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4BD4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9373672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Diagramma 7"/>
          <p:cNvGraphicFramePr/>
          <p:nvPr>
            <p:extLst>
              <p:ext uri="{D42A27DB-BD31-4B8C-83A1-F6EECF244321}">
                <p14:modId xmlns:p14="http://schemas.microsoft.com/office/powerpoint/2010/main" val="4160027584"/>
              </p:ext>
            </p:extLst>
          </p:nvPr>
        </p:nvGraphicFramePr>
        <p:xfrm>
          <a:off x="838200" y="365125"/>
          <a:ext cx="10515600" cy="98818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7" name="Segnaposto contenuto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70157954"/>
              </p:ext>
            </p:extLst>
          </p:nvPr>
        </p:nvGraphicFramePr>
        <p:xfrm>
          <a:off x="838200" y="1622198"/>
          <a:ext cx="10515600" cy="487067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</p:spTree>
    <p:extLst>
      <p:ext uri="{BB962C8B-B14F-4D97-AF65-F5344CB8AC3E}">
        <p14:creationId xmlns:p14="http://schemas.microsoft.com/office/powerpoint/2010/main" val="59719578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Diagramma 7"/>
          <p:cNvGraphicFramePr/>
          <p:nvPr>
            <p:extLst>
              <p:ext uri="{D42A27DB-BD31-4B8C-83A1-F6EECF244321}">
                <p14:modId xmlns:p14="http://schemas.microsoft.com/office/powerpoint/2010/main" val="3199552702"/>
              </p:ext>
            </p:extLst>
          </p:nvPr>
        </p:nvGraphicFramePr>
        <p:xfrm>
          <a:off x="838200" y="365125"/>
          <a:ext cx="10515600" cy="98818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7" name="Segnaposto contenuto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7321040"/>
              </p:ext>
            </p:extLst>
          </p:nvPr>
        </p:nvGraphicFramePr>
        <p:xfrm>
          <a:off x="838200" y="1622198"/>
          <a:ext cx="10515600" cy="487067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</p:spTree>
    <p:extLst>
      <p:ext uri="{BB962C8B-B14F-4D97-AF65-F5344CB8AC3E}">
        <p14:creationId xmlns:p14="http://schemas.microsoft.com/office/powerpoint/2010/main" val="386638080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Diagramma 7"/>
          <p:cNvGraphicFramePr/>
          <p:nvPr>
            <p:extLst>
              <p:ext uri="{D42A27DB-BD31-4B8C-83A1-F6EECF244321}">
                <p14:modId xmlns:p14="http://schemas.microsoft.com/office/powerpoint/2010/main" val="3628725197"/>
              </p:ext>
            </p:extLst>
          </p:nvPr>
        </p:nvGraphicFramePr>
        <p:xfrm>
          <a:off x="838200" y="365125"/>
          <a:ext cx="10515600" cy="98818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7" name="Segnaposto contenuto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69506614"/>
              </p:ext>
            </p:extLst>
          </p:nvPr>
        </p:nvGraphicFramePr>
        <p:xfrm>
          <a:off x="838200" y="1622198"/>
          <a:ext cx="10515600" cy="487067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</p:spTree>
    <p:extLst>
      <p:ext uri="{BB962C8B-B14F-4D97-AF65-F5344CB8AC3E}">
        <p14:creationId xmlns:p14="http://schemas.microsoft.com/office/powerpoint/2010/main" val="387721819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Diagramma 7"/>
          <p:cNvGraphicFramePr/>
          <p:nvPr>
            <p:extLst>
              <p:ext uri="{D42A27DB-BD31-4B8C-83A1-F6EECF244321}">
                <p14:modId xmlns:p14="http://schemas.microsoft.com/office/powerpoint/2010/main" val="458106825"/>
              </p:ext>
            </p:extLst>
          </p:nvPr>
        </p:nvGraphicFramePr>
        <p:xfrm>
          <a:off x="838200" y="365125"/>
          <a:ext cx="10515600" cy="98818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7" name="Segnaposto contenuto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98813899"/>
              </p:ext>
            </p:extLst>
          </p:nvPr>
        </p:nvGraphicFramePr>
        <p:xfrm>
          <a:off x="838200" y="1622198"/>
          <a:ext cx="10515600" cy="487067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</p:spTree>
    <p:extLst>
      <p:ext uri="{BB962C8B-B14F-4D97-AF65-F5344CB8AC3E}">
        <p14:creationId xmlns:p14="http://schemas.microsoft.com/office/powerpoint/2010/main" val="244943096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Diagramma 7"/>
          <p:cNvGraphicFramePr/>
          <p:nvPr>
            <p:extLst>
              <p:ext uri="{D42A27DB-BD31-4B8C-83A1-F6EECF244321}">
                <p14:modId xmlns:p14="http://schemas.microsoft.com/office/powerpoint/2010/main" val="1770784051"/>
              </p:ext>
            </p:extLst>
          </p:nvPr>
        </p:nvGraphicFramePr>
        <p:xfrm>
          <a:off x="838200" y="365125"/>
          <a:ext cx="10515600" cy="98818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7" name="Segnaposto contenuto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59276255"/>
              </p:ext>
            </p:extLst>
          </p:nvPr>
        </p:nvGraphicFramePr>
        <p:xfrm>
          <a:off x="838200" y="1622198"/>
          <a:ext cx="10515600" cy="487067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</p:spTree>
    <p:extLst>
      <p:ext uri="{BB962C8B-B14F-4D97-AF65-F5344CB8AC3E}">
        <p14:creationId xmlns:p14="http://schemas.microsoft.com/office/powerpoint/2010/main" val="287904471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Diagramma 7"/>
          <p:cNvGraphicFramePr/>
          <p:nvPr>
            <p:extLst>
              <p:ext uri="{D42A27DB-BD31-4B8C-83A1-F6EECF244321}">
                <p14:modId xmlns:p14="http://schemas.microsoft.com/office/powerpoint/2010/main" val="3347459475"/>
              </p:ext>
            </p:extLst>
          </p:nvPr>
        </p:nvGraphicFramePr>
        <p:xfrm>
          <a:off x="838200" y="365125"/>
          <a:ext cx="10515600" cy="98818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7" name="Segnaposto contenuto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85614769"/>
              </p:ext>
            </p:extLst>
          </p:nvPr>
        </p:nvGraphicFramePr>
        <p:xfrm>
          <a:off x="838200" y="1622198"/>
          <a:ext cx="10515600" cy="487067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</p:spTree>
    <p:extLst>
      <p:ext uri="{BB962C8B-B14F-4D97-AF65-F5344CB8AC3E}">
        <p14:creationId xmlns:p14="http://schemas.microsoft.com/office/powerpoint/2010/main" val="37049211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ma 1"/>
          <p:cNvGraphicFramePr/>
          <p:nvPr>
            <p:extLst>
              <p:ext uri="{D42A27DB-BD31-4B8C-83A1-F6EECF244321}">
                <p14:modId xmlns:p14="http://schemas.microsoft.com/office/powerpoint/2010/main" val="254475121"/>
              </p:ext>
            </p:extLst>
          </p:nvPr>
        </p:nvGraphicFramePr>
        <p:xfrm>
          <a:off x="838200" y="365125"/>
          <a:ext cx="10515600" cy="94116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7" name="Segnaposto contenuto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2383514"/>
              </p:ext>
            </p:extLst>
          </p:nvPr>
        </p:nvGraphicFramePr>
        <p:xfrm>
          <a:off x="838200" y="1536192"/>
          <a:ext cx="10515600" cy="48036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3545335561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418</TotalTime>
  <Words>778</Words>
  <Application>Microsoft Office PowerPoint</Application>
  <PresentationFormat>Widescreen</PresentationFormat>
  <Paragraphs>102</Paragraphs>
  <Slides>15</Slides>
  <Notes>6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4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15</vt:i4>
      </vt:variant>
    </vt:vector>
  </HeadingPairs>
  <TitlesOfParts>
    <vt:vector size="20" baseType="lpstr">
      <vt:lpstr>Arial</vt:lpstr>
      <vt:lpstr>Calibri</vt:lpstr>
      <vt:lpstr>Calibri Light</vt:lpstr>
      <vt:lpstr>Roboto Slab</vt:lpstr>
      <vt:lpstr>Tema di Office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Investimenti nel settore agricolo</dc:title>
  <dc:creator>Ugo Abbagnano</dc:creator>
  <cp:lastModifiedBy>Cogea-ADT</cp:lastModifiedBy>
  <cp:revision>30</cp:revision>
  <dcterms:created xsi:type="dcterms:W3CDTF">2022-05-16T14:15:06Z</dcterms:created>
  <dcterms:modified xsi:type="dcterms:W3CDTF">2022-06-23T11:19:04Z</dcterms:modified>
</cp:coreProperties>
</file>